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tmp" ContentType="image/p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ink/ink2.xml" ContentType="application/inkml+xml"/>
  <Override PartName="/ppt/notesSlides/notesSlide11.xml" ContentType="application/vnd.openxmlformats-officedocument.presentationml.notesSlide+xml"/>
  <Override PartName="/ppt/ink/ink3.xml" ContentType="application/inkml+xml"/>
  <Override PartName="/ppt/notesSlides/notesSlide12.xml" ContentType="application/vnd.openxmlformats-officedocument.presentationml.notesSlide+xml"/>
  <Override PartName="/ppt/ink/ink4.xml" ContentType="application/inkml+xml"/>
  <Override PartName="/ppt/notesSlides/notesSlide13.xml" ContentType="application/vnd.openxmlformats-officedocument.presentationml.notesSlide+xml"/>
  <Override PartName="/ppt/ink/ink5.xml" ContentType="application/inkml+xml"/>
  <Override PartName="/ppt/notesSlides/notesSlide14.xml" ContentType="application/vnd.openxmlformats-officedocument.presentationml.notesSlide+xml"/>
  <Override PartName="/ppt/ink/ink6.xml" ContentType="application/inkml+xml"/>
  <Override PartName="/ppt/notesSlides/notesSlide1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8" r:id="rId2"/>
    <p:sldId id="455" r:id="rId3"/>
    <p:sldId id="484" r:id="rId4"/>
    <p:sldId id="495" r:id="rId5"/>
    <p:sldId id="496" r:id="rId6"/>
    <p:sldId id="485" r:id="rId7"/>
    <p:sldId id="497" r:id="rId8"/>
    <p:sldId id="486" r:id="rId9"/>
    <p:sldId id="498" r:id="rId10"/>
    <p:sldId id="443" r:id="rId11"/>
    <p:sldId id="445" r:id="rId12"/>
    <p:sldId id="446" r:id="rId13"/>
    <p:sldId id="447" r:id="rId14"/>
    <p:sldId id="448" r:id="rId15"/>
    <p:sldId id="449" r:id="rId16"/>
    <p:sldId id="450" r:id="rId17"/>
    <p:sldId id="451" r:id="rId18"/>
    <p:sldId id="488" r:id="rId19"/>
    <p:sldId id="452" r:id="rId20"/>
    <p:sldId id="472" r:id="rId21"/>
    <p:sldId id="489" r:id="rId22"/>
    <p:sldId id="453" r:id="rId23"/>
    <p:sldId id="454" r:id="rId24"/>
  </p:sldIdLst>
  <p:sldSz cx="9144000" cy="6858000" type="screen4x3"/>
  <p:notesSz cx="6858000" cy="9144000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60"/>
    <p:restoredTop sz="94290" autoAdjust="0"/>
  </p:normalViewPr>
  <p:slideViewPr>
    <p:cSldViewPr snapToGrid="0" snapToObjects="1">
      <p:cViewPr varScale="1">
        <p:scale>
          <a:sx n="105" d="100"/>
          <a:sy n="105" d="100"/>
        </p:scale>
        <p:origin x="235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tags" Target="tags/tag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A1027-42A4-544A-9B6C-C5EB158C13A4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38B40-6DD5-B04D-855D-4AD8F4292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84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0T15:10:13.4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1052 7276 189 0,'0'0'6'15,"0"0"3"-15,0 0 2 16,0 0 4-16,-11 0 1 0,11 0 3 15,0 0 0-15,-10 0 1 16,10 0-3-16,0 0-4 16,-13 6-1-16,13-6-2 15,-12 5-1-15,12-5 0 0,-17 10-2 16,7-7 0-16,0 1-1 16,-3 0-1-16,0-2-1 15,0-1-1-15,-4-1-1 16,1 0 0-16,-1-5-1 15,-2-1 0-15,0-3-1 0,-3-5 0 16,0 2 0-16,2-4 1 16,2-2-1-16,-4 0-1 15,4-3-1-15,0 0 1 0,1-4-1 16,6 3 0-16,1-3 1 16,2-3-1-16,2-1 0 15,5-2 2-15,1 2 0 16,7-1 0-16,7-3 2 0,-2-1 0 15,12-2 1-15,4 0 2 16,9 0 0-16,7-1 0 16,3 0 1-16,6-1-1 15,0 2 0-15,2 6 0 0,-3-2-2 16,-4 10-3-16,-2-3-6 16,-10 8-19-16,8 6-47 15,-19 1-3-15</inkml:trace>
  <inkml:trace contextRef="#ctx0" brushRef="#br0" timeOffset="805.7379">1385 6142 334 0,'0'0'4'0,"1"15"3"0,5 0 3 15,7 10 3-15,7 5 0 16,4 6 3-16,5 5 0 16,3 2 0-16,1 2-2 15,-3-6-3-15,-3-6-3 0,-4-9-1 16,-8-3-2-16,-4-15-1 16,-11-6-1-16,-11-8-2 15,-9-20-1-15,-12-8 0 16,-9-12-1-16,-3-9 0 0,-6-3-1 15,-3-1 0-15,4 5-1 16,9 4 0-16,9 8 1 16,11 7-1-16,11 11 2 15,9 11-1-15,12 3 1 0,12 5 0 16,5 7 1-16,7 1 1 16,4 10 0-16,-2 10 1 15,-3 6 0-15,-4 7 1 16,-9 3 0-16,-8 4 0 15,-7-3-2-15,-7-4-4 0,-4-7-14 16,-10-8-55-16,4-14-6 16</inkml:trace>
  <inkml:trace contextRef="#ctx0" brushRef="#br0" timeOffset="1693.1463">1942 6061 343 0,'0'0'5'16,"0"0"3"-16,0 0 2 0,-6-6 4 16,6 6 2-16,-10-8 1 15,10 8 1-15,-12-9 1 16,12 9-3-16,-16-7-4 15,16 7-2-15,-13-6-1 0,13 6-3 16,-17-5-1-16,17 5-2 16,-14-3-3-16,14 3 0 15,-18-8 0-15,18 8 0 16,-13-7 0-16,13 7 0 0,-17-7 0 16,17 7 0-16,-15-3 0 15,15 3 0-15,-15-2 0 16,15 2 0-16,-9-1 0 0,9 1 0 15,-10 0 0-15,10 0 0 16,0 0 0-16,-12 1 0 16,12-1 0-16,0 0 0 15,-11 8 0-15,11-8 0 16,-9 9 0-16,9-9 0 0,-7 13 0 16,7-13 0-16,-10 16 0 15,7-3 0-15,-1-1 0 16,4 4 0-16,0 4 0 15,0 5 0-15,6 2-2 0,5-1 0 16,-1 2 1-16,3-7-1 16,3-2 1-16,0-11 0 15,0-8 0-15,-2-6 1 0,-4-18-1 16,1-6 1-16,-3-4-1 16,-4-1 1-16,-1 1 0 15,2 7-1-15,-2 7 1 16,7 12-1-16,1 9 1 0,6 15-1 15,2 5 1-15,3 5-1 16,3-2-4-16,6 0-12 16,-2 3-58-16,-3-21-4 15</inkml:trace>
  <inkml:trace contextRef="#ctx0" brushRef="#br0" timeOffset="2015.8183">2214 6095 406 0,'0'0'1'15,"0"0"1"-15,15 4-1 16,-15-4 2-16,9-3 0 15,-7-7 1-15,-2-3 1 0,0-5 1 16,-5-6 1-16,-8-8 0 16,-5-1 0-16,0 1 0 15,1 3 0-15,1 2-1 16,8 6-1-16,6 1-1 0,2 4-1 16,14 4-5-16,7-2-7 15,10 1-24-15,10-4-44 16,-2-5-1-16</inkml:trace>
  <inkml:trace contextRef="#ctx0" brushRef="#br0" timeOffset="2745.9136">2404 5773 250 0,'0'0'4'16,"0"0"4"-16,14 2 0 15,-14-2 3-15,22-10 0 16,-12-5 0-16,3-4-1 16,-2-3 3-16,-2-9-5 0,-5 5-1 15,-4-6 2-15,0 8 2 16,-6 2 2-16,-1 9 2 15,-5 9 0-15,3 6 0 0,1 17 1 16,4 7-2-16,4 7-3 16,1 5-2-16,14-1-3 15,4 0-1-15,9-7-3 16,3-13-2-16,9-10-6 16,-3-13-17-16,-7-12-53 0,13-7-2 15</inkml:trace>
  <inkml:trace contextRef="#ctx0" brushRef="#br0" timeOffset="3168.8078">2745 5479 301 0,'0'0'6'0,"0"0"4"16,8 17 3-16,-1-7 1 0,4 5 2 15,1 1 2-15,-1 0 0 16,3 0 0-16,-3-4-6 15,0 0-4-15,-11-12-2 16,13 5-1-16,-13-12-2 0,0-14-2 16,-5-4 0-16,-4-7-1 15,1-2 1-15,1 0-2 16,1 1 0-16,3 9-1 16,3 10 1-16,11 14 1 0,5 7 0 15,8 16 0-15,5 6 1 16,2 8-1-16,1-2-4 15,2 5-22-15,1-7-46 16,-9-8-1-16</inkml:trace>
  <inkml:trace contextRef="#ctx0" brushRef="#br0" timeOffset="3386.0849">2903 5058 441 0,'0'0'4'0,"12"20"1"0,-1 6-1 15,10 6 2-15,3 4 0 16,6 5 0-16,4 3-1 16,5 1-2-16,1-5-10 0,-5-8-25 15,-2-11-44-15,-4-2-2 16</inkml:trace>
  <inkml:trace contextRef="#ctx0" brushRef="#br0" timeOffset="3567.9396">2972 5384 397 0,'0'0'3'0,"0"0"3"0,6-5 1 16,5 0 0-16,5-3 1 15,7-4 2-15,10-8-2 16,7-4-5-16,3-10-22 16,-5 3-53-16,14-6-2 15</inkml:trace>
  <inkml:trace contextRef="#ctx0" brushRef="#br0" timeOffset="4271.821">3444 5090 358 0,'0'0'7'0,"0"0"0"16,0 0 2-16,0 0 2 15,0 0 1-15,0 0 1 0,0 0 2 16,-11-8 1-16,11 8-4 16,0 0-2-16,-11-7-1 15,11 7-1-15,-11-1-1 0,11 1-2 16,-18-6-1-16,11 4-1 16,-3-1-1-16,10 3-1 15,-18-6 1-15,18 6-2 16,-16-6 0-16,16 6 0 15,-11 0 0-15,11 0 0 0,0 0 0 16,-7 0 0-16,7 0 0 16,0 0 0-16,0 0 0 15,0 0 0-15,-12 6 0 16,12-6-3-16,-4 9 1 0,4-9 0 16,-3 18-1-16,1-7 1 15,2 5-1-15,0 3 0 16,2-1 1-16,0 4-2 15,7-8 2-15,-1 1-1 0,0-6 2 16,2-4 0-16,6-5 0 16,0 0 1-16,3-2-1 15,3-2 2-15,2 2-1 16,3 2 1-16,0 0-2 0,-2 0-1 16,-3 3-1-16,-2-1-3 15,-7-5-6-15,-3-8-13 16,-10-4-40-16,-3-12-12 15</inkml:trace>
  <inkml:trace contextRef="#ctx0" brushRef="#br0" timeOffset="4447.3955">3324 4538 410 0,'0'5'7'0,"0"14"2"0,7 11 3 15,12 12-1-15,1 9 2 16,10 10-1-16,8 4 0 15,4 6 1-15,9-8-8 0,-2-6-4 16,3-7-11-16,-8-14-47 16,3-8-24-16,-8-9-1 15</inkml:trace>
  <inkml:trace contextRef="#ctx0" brushRef="#br0" timeOffset="5031.5466">3412 5695 394 0,'0'0'5'16,"0"0"2"-16,-12 9 1 16,4 3 2-16,0 2 1 15,-6 6 0-15,3 5 0 0,-5 3 0 16,4 2-4-16,5-4-3 15,1 1-3-15,6-3 0 16,6-5-1-16,5-2-1 16,8-5 0-16,6-4 0 0,4-3 0 15,0-1 0-15,2 1 1 16,-3 7 1-16,-6-2 0 16,-5 9 0-16,-7 4 0 0,-7 0-1 15,-3 5-1-15,-10-2-5 16,-8-10-12-16,-3-16-47 15,-4-2-13-15</inkml:trace>
  <inkml:trace contextRef="#ctx0" brushRef="#br0" timeOffset="5227.7211">3512 5620 412 0,'0'0'6'16,"7"14"2"-16,4 7 1 15,2 4 2-15,9 7-1 16,3 6 1-16,5 3-1 16,4-2 1-16,6 1-8 15,-4-10-5-15,2-4-10 0,-5-10-27 16,-2-8-40-16,-3-2 0 16</inkml:trace>
  <inkml:trace contextRef="#ctx0" brushRef="#br0" timeOffset="5409.3798">3581 5870 426 0,'0'0'0'16,"0"0"2"-16,0 0-1 16,10-8 1-16,0 0 0 15,10-6 0-15,3-5-1 16,10-3-7-16,5-7-21 0,-2-5-44 15,11-1-3-15</inkml:trace>
  <inkml:trace contextRef="#ctx0" brushRef="#br0" timeOffset="5771.513">4045 5758 346 0,'0'0'4'0,"0"0"2"0,0 0 3 16,0 0 1-16,0 0 0 16,-9-12 0-16,-1-1 0 15,-4-8 0-15,-1-1-3 16,-2-5-4-16,3-4-2 0,-1 1 0 16,7-1-1-16,7 5-2 15,2-1-3-15,14 5-12 16,7-4-39-16,10 6-16 15</inkml:trace>
  <inkml:trace contextRef="#ctx0" brushRef="#br0" timeOffset="6237.8251">4317 5355 376 0,'0'0'5'0,"0"0"3"15,0 0 0-15,0 0 2 16,-9-3 1-16,9 3 0 15,-11-3 1-15,11 3 1 16,-14 0-5-16,14 0-2 0,-14-3-1 16,14 3-1-16,-12 0-1 15,12 0-1-15,-10 0-1 16,10 0 0-16,-11-2 0 16,11 2 0-16,0 0-1 0,-6 0 1 15,6 0-1-15,0 0 0 16,0 0 0-16,-11 2-1 15,11-2 0-15,0 0 1 16,0 0-2-16,-14 9 1 0,14-9-1 16,-10 8 0-16,10-8 0 15,-19 14 1-15,10-9-1 16,0 5 1-16,-3-1 0 0,4 6-1 16,4 2 2-16,4 2-1 15,1 1 1-15,8 2-1 16,6-3 0-16,2 0 0 15,5-6 0-15,1-4 0 0,-3-9-1 16,-4-3-2-16,-6-13-4 16,-4-3-3-16,-3-6-6 15,-3-6-5-15,-4 1-14 16,-3 7-11-16,5 0-12 16,2 13-9-16,0 10-7 0</inkml:trace>
  <inkml:trace contextRef="#ctx0" brushRef="#br0" timeOffset="6559.7773">4318 5249 406 0,'0'0'3'0,"9"20"2"16,2-5 0-16,1 3 0 15,6 0 0-15,1 1 0 16,3-3-1-16,2 0 1 0,-6-12-4 16,-1-5-1-16,-6-17 0 15,-4-4 0-15,-5-8-1 16,-1 0-1-16,0-2 2 16,-1 3 0-16,5 2 0 0,5 11 1 15,3 6 0-15,7 10 0 16,1 3 1-16,6 9-1 15,0 0-8-15,0-3-20 16,-8-6-46-16,0-3-1 16</inkml:trace>
  <inkml:trace contextRef="#ctx0" brushRef="#br0" timeOffset="6879.7506">4545 4543 409 0,'3'7'7'15,"2"10"3"-15,9 9 0 16,1 12 0-16,8 7 2 16,7 7-1-16,2 4 0 15,8 5 1-15,0-7-8 0,-1-4-2 16,0-11 0-16,-8-7 0 16,-4-8-2-16,-8-8 0 15,-6-6-1-15,-13-10 0 0,0 0 1 16,-14 3-1-16,-6-3 0 15,-5 0 0-15,0 0 0 16,1 5 1-16,1 4 0 16,6 4 1-16,5 1-2 0,7 2 0 15,5-3 0-15,11-2-1 16,6-2 1-16,3-9-1 16,5-3-1-16,6-11-8 15,-4 0-63-15,7-21-3 16</inkml:trace>
  <inkml:trace contextRef="#ctx0" brushRef="#br0" timeOffset="7965.8676">972 8201 287 0,'0'0'8'0,"0"0"2"16,-8 3 3-16,8-3 3 0,-13 3 0 15,4 1 3-15,-3-4 1 16,-3 0 1-16,0 0-6 16,-3 0-2-16,4 0-5 15,-3 3 1-15,-4 0-2 0,4 4-2 16,0 4 0-16,2 4-2 16,-1 6 0-16,7 11-2 15,1 14 0-15,4 12 0 16,4 15 1-16,7 12 0 15,8 9 0-15,13 11 1 0,-2-2-1 16,7-2 1-16,5-11-1 16,4-12 0-16,5-13-5 15,-5-17-10-15,9-29-52 16,-5 3-15-16</inkml:trace>
  <inkml:trace contextRef="#ctx0" brushRef="#br0" timeOffset="9207.9558">842 10197 289 0,'0'0'7'16,"0"0"2"-16,0 15 0 15,0-15 2-15,1 15 0 0,-1-15 1 16,3 9 3-16,-3-9 3 16,0 0-6-16,0-17-3 15,-4-12-1-15,-9-3 0 0,2-11 0 16,-6 0-3-16,2-3-1 15,0 3-3-15,4 11 1 16,7 11-1-16,4 21 0 16,11 3 1-16,15 22-1 0,1 9 1 15,5 5 0-15,2 2 0 16,3-5 0-16,-2-4 0 16,-8-13 1-16,-9-12 1 15,-5-12 0-15,-13-17-1 16,-1-13 1-16,-12-9 0 0,-5-8-1 15,-1-5-1-15,1 3-1 16,2 4-2-16,3 9-1 16,9 13-3-16,10 19-13 15,11 9-58-15,12 17-1 0</inkml:trace>
  <inkml:trace contextRef="#ctx0" brushRef="#br0" timeOffset="9887.5003">1160 10040 174 0,'0'0'6'16,"0"0"1"-16,10-17 3 15,-6 5 0-15,8-2 5 0,-7 0 3 16,5-4 8-16,-5 4 5 16,-1 2-4-16,0 0-2 15,-4 12 0-15,0-10 0 16,0 10-3-16,-13 0-4 0,2 2-8 15,-2 1-4-15,3 8-3 16,-3 0 0-16,2 5-3 16,6 5 0-16,3 1 0 15,2 4-1-15,2-2-1 0,7 0 1 16,5-2-1-16,4-6-1 16,4-4-2-16,1-7-4 15,0-2-15-15,2-3-35 16,-1 0-15-16</inkml:trace>
  <inkml:trace contextRef="#ctx0" brushRef="#br0" timeOffset="10361.4597">1418 9893 366 0,'0'0'5'0,"0"13"2"15,0 3 1-15,3 3 1 16,4 0 0-16,4 3-1 15,1-2 1-15,0-1-1 0,6-9-2 16,-1-10-2-16,-2-9-1 16,-2-13-1-16,-2-5 1 15,-3-5 0-15,-1 1 0 16,1 3 2-16,-4 4 0 0,3 10 0 16,1 7-1-16,6 7 1 15,-1 12-1-15,6 3 0 16,2 3 0-16,1 0-2 0,1-4 0 15,-1-4-1-15,-4-7 0 16,-5-3-1-16,0-5 1 16,-5-11-2-16,-3-5-1 15,-3-3-3-15,0 0-5 16,-2-3-8-16,1 0-20 0,0-2-40 16,5 1-3-16</inkml:trace>
  <inkml:trace contextRef="#ctx0" brushRef="#br0" timeOffset="10585.221">1739 9488 438 0,'0'0'4'0,"8"25"1"16,-2 1 3-16,10 11-1 15,1 1 1-15,3 7 0 16,6 4 0-16,1 1-1 0,5-7-8 16,-2-9-10-16,2-10-29 15,0-10-39-15,-6-11 0 16</inkml:trace>
  <inkml:trace contextRef="#ctx0" brushRef="#br0" timeOffset="10919.3574">2080 9653 438 0,'0'0'3'16,"-1"19"2"-16,1-1 1 16,2 3 0-16,7 5 0 0,1-1 0 15,4-1 0-15,1-1-1 16,5-10-2-16,-1-10-2 15,0-6-1-15,0-10 0 0,-1-5 0 16,1-1 0-16,0-2 0 16,2 2 1-16,2 6-1 15,1 5 1-15,2 8 0 16,3 0 0-16,-2 15 0 16,1 9 1-16,-6 9 0 0,-3 10-1 15,-8 9 1-15,-6 3 1 16,-5 4-1-16,-9-4-3 15,-3-2-9-15,-11-9-66 16,3-13-4-16</inkml:trace>
  <inkml:trace contextRef="#ctx0" brushRef="#br0" timeOffset="11579.8416">1007 11044 412 0,'0'0'4'16,"0"0"1"-16,-17 7 1 15,6 2 1-15,-7 3 1 16,-3 8-1-16,1 5 1 0,-4 6-1 16,5 4-3-16,3-1-2 15,7 4-1-15,9-1-2 16,6-1 1-16,16-5-1 16,5-7 1-16,9-4-1 0,4-1 1 15,1-8 0-15,1 0 0 16,-6-1 2-16,-5 3-1 15,-10 5 1-15,-8-1 0 16,-10 7-1-16,-7 1-3 16,-10 1-7-16,-11-7-25 0,-1-5-44 15,-3-6-1-15</inkml:trace>
  <inkml:trace contextRef="#ctx0" brushRef="#br0" timeOffset="11977.3014">1175 11191 394 0,'0'0'3'0,"-2"15"3"0,2 1 0 15,0 5 1-15,6 8 1 16,7-3-1-16,0 6 1 16,8-1 0-16,1-10-4 0,3-6-1 15,0-11-2-15,2-8-1 16,-2-13 0-16,0-5-1 16,0-6 1-16,1 2 0 0,0-1-1 15,4 10 1-15,1 7 0 16,-2 10 1-16,0 11 1 15,0 17 1-15,-6 8 1 16,-8 11 0-16,0 11 1 16,-12 3-1-16,-4 5 1 15,-15-5-2-15,-4-3-3 0,-9-3-12 16,-8-1-58-16,-2-30-9 16</inkml:trace>
  <inkml:trace contextRef="#ctx0" brushRef="#br0" timeOffset="12518.6832">1760 11268 317 0,'0'0'6'15,"0"0"2"-15,0 0-1 16,0 0 2-16,9-3 0 0,-9-9 0 15,-1-6 1-15,-5-6 0 16,-3-7-7-16,1-5-1 16,0 0-1-16,5 0-1 15,1 4 2-15,2 10-1 0,6 10 2 16,9 12 0-16,4 12 1 16,4 10 0-16,4 7 0 15,1-1-3-15,0 6-19 0,2-5-51 16,-7-11-3-16</inkml:trace>
  <inkml:trace contextRef="#ctx0" brushRef="#br0" timeOffset="12707.2732">1972 10869 435 0,'0'0'1'0,"7"16"2"15,4 0-1-15,3 6 0 0,1 1 1 16,7 3 0-16,1 0-1 16,5 6-4-16,-3-11-16 15,-4-3-56-15,-1-6-1 16</inkml:trace>
  <inkml:trace contextRef="#ctx0" brushRef="#br0" timeOffset="13133.5548">2025 11073 245 0,'0'0'1'0,"4"-21"-2"15,-1-9-12-15,-1-8-18 16,1-9-4-16,-1-10 2 15,-1-8 2-15,0-1 10 0,0 10 30 16,-1 8 10-16,0 21 14 16,0 15 23-16,0 12 3 15,7 25-3-15,8 15-4 16,1 7-9-16,4 2-27 0,6 1-4 16,1-5-5-16,6-6-4 15,1-12-2-15,-1-12-2 16,-4-11 0-16,-3-4 0 15,-2-7-1-15,-2-7 2 0,-5 2 1 16,-4-1 2-16,1 8 0 16,-2 5 2-16,-1 8-1 15,4 8 0-15,-1 4 0 16,5 1-1-16,3-3-3 16,4 0-9-16,-4-12-27 0,0-8-42 15,-1-13 0 1</inkml:trace>
  <inkml:trace contextRef="#ctx0" brushRef="#br0" timeOffset="13377.5206">2573 10855 350 0,'0'0'0'16,"0"0"1"-16,5-5 1 0,-1-6 0 15,3-2 1-15,0-8 1 16,0-4-1-16,-3-4 3 15,0 2 0-15,-3-4 6 16,-1 7 2-16,0 3 2 0,-5 12-1 16,5 9 0-16,-7 6 0 15,5 18-2-15,2 7 0 16,7 6-7-16,2-1-6 0,11 1-8 16,2-10-12-16,7-4-57 15,4-10-4-15</inkml:trace>
  <inkml:trace contextRef="#ctx0" brushRef="#br0" timeOffset="13947.8932">2855 10507 309 0,'0'0'9'0,"0"0"7"15,0 0 3-15,0 0 2 16,0 0 2-16,-12 9 0 15,12-9 1-15,-16 16 0 16,3-5-10-16,3 2-5 0,-2 1-4 16,2 3-2-16,2-1-3 15,4 0-1-15,4-2 0 16,5-4-2-16,8-1 0 16,7-4 0-16,4 2 0 15,5-2 0-15,-3 1 2 0,1 4 0 16,-6 2 0-16,-3 6 1 15,-6 4 1-15,-5 1 0 16,-7 0-2-16,-1 1-5 0,-11-12-14 16,3-12-45-16,-3 2-14 15</inkml:trace>
  <inkml:trace contextRef="#ctx0" brushRef="#br0" timeOffset="14200.0088">3130 10655 410 0,'0'0'4'0,"0"0"0"16,-8 5-2-16,8-5-2 0,-16 0-8 15,13-11-12-15,-11-10-22 16,2-7-8-16,3-7-5 16,-1-4 13-16,-3 3 28 15,1 2 17-15,1 10 10 0,-2 12 16 16,3 12 22-16,-4 12 7 15,3 10-2-15,-2 5-16 16,5-3-26-16,7 2-19 16,-1-14-19-16,2-12-50 0,8 0-1 15</inkml:trace>
  <inkml:trace contextRef="#ctx0" brushRef="#br0" timeOffset="14533.2038">3211 10357 301 0,'0'0'8'15,"0"0"5"-15,11 0 2 16,-11 0 1-16,16 8 3 0,-7 1 0 15,0-1 0-15,1 6 0 16,-4 0-8-16,0 6-4 16,-3 3-2-16,0 4-3 0,4-2 0 15,-5 1-2-15,2 1 1 16,2-3-1-16,0-6 0 16,5-3 0-16,1-8 0 15,2-6 0-15,2-2 0 16,4-7-3-16,-1-9-8 0,7-12-47 15,0 5-17-15</inkml:trace>
  <inkml:trace contextRef="#ctx0" brushRef="#br0" timeOffset="14786.0194">3253 10516 413 0,'0'0'0'0,"0"0"2"16,0 0 0-16,4-9 1 0,-4 9 1 16,17-19-1-16,-7 5 1 15,7-3 0-15,0-1-3 16,5 2-14-16,-1 3-41 0,3-4-18 15,-4 1-4-15</inkml:trace>
  <inkml:trace contextRef="#ctx0" brushRef="#br0" timeOffset="15091.423">3188 10377 393 0,'0'0'6'16,"0"0"2"-16,0 0 1 15,0 0 1-15,-15 8 0 0,15-8 0 16,-18 4 0-16,6-4 0 16,0 0-7-16,12 0-10 15,-22 0-16-15,16-14-48 16,6 14-5-16</inkml:trace>
  <inkml:trace contextRef="#ctx0" brushRef="#br0" timeOffset="15391.5875">3462 10360 350 0,'0'0'2'16,"3"-6"0"-16,4-5 1 0,0-8 0 15,-1-5 0-15,5-2 0 16,-2-4 2-16,-3-2-1 15,-2 2 1-15,-1 3 2 16,-3 9 1-16,0 18 0 0,-16-5 1 16,7 17 2-16,-2 12 0 15,6 12 1-15,2 3-1 16,3 3-3-16,8-1-3 16,9-5-1-16,4-7-3 0,3-15-6 15,8-11-17-15,-6-12-54 16,2-18-1-16</inkml:trace>
  <inkml:trace contextRef="#ctx0" brushRef="#br0" timeOffset="15725.243">3559 9603 422 0,'0'0'6'0,"0"19"2"16,6 10 2-16,0 12 2 15,7 10 0-15,5 10 1 0,6 11 0 16,3 3-1-16,7 0-9 15,6-5-3-15,-3-11 0 16,-1-9 0-16,-2-9 0 16,-3-11 0-16,-9-9 0 0,-2-7 0 15,-20-14 0-15,8 0 0 16,-10-5-4-16,-9-7 0 16,-8 0-1-16,-4 1 3 15,2 1 0-15,-2 3 0 0,0 7 1 16,3 3 1-16,8 9 0 15,5 4 1-15,7 5-1 16,6-3 1-16,4-2-1 16,9-1 1-16,3-8 0 0,4-7-2 15,-1-8-3-15,9-11-23 16,-2-10-50-16,-2-7-3 16</inkml:trace>
  <inkml:trace contextRef="#ctx0" brushRef="#br0" timeOffset="16337.4537">1762 11797 425 0,'0'0'5'15,"0"0"1"-15,-11 12 1 16,1 0 1-16,-6 3 1 16,0 7 0-16,-4 7 0 15,-4 5 1-15,1 1-5 0,6 2-1 16,5-4-3-16,4-1 0 16,8-5-1-16,11-5 0 15,9-7-1-15,8-7-1 0,3-2 1 16,0-4 1-16,3-1 0 15,-2 3 0-15,-6 1 1 16,-7 7 0-16,-3 6 0 16,-10 4-2-16,-6-1-4 0,0 1-17 15,-8 7-51-15,-5-23-9 16</inkml:trace>
  <inkml:trace contextRef="#ctx0" brushRef="#br0" timeOffset="16513.3501">1842 11735 438 0,'3'4'4'16,"3"14"2"-16,4 10 1 15,2 5 1-15,4 9 0 16,6 2 1-16,2 5-1 0,5 2 0 16,0-11-7-16,6-5-9 15,-7-17-27-15,3-6-44 16,-2-5-3-16</inkml:trace>
  <inkml:trace contextRef="#ctx0" brushRef="#br0" timeOffset="16681.1058">1920 12017 431 0,'0'0'0'0,"0"0"0"15,0 0 0-15,3-15 0 16,7 6 0-16,6-4 0 15,3-5-1-15,9 0-9 0,4-3-23 16,5-1-39-16,5 5-2 16</inkml:trace>
  <inkml:trace contextRef="#ctx0" brushRef="#br0" timeOffset="16872.2731">2426 12039 412 0,'0'0'1'0,"-11"-8"-1"15,-1-6 0-15,-3-5 0 16,0-6 0-16,-4-1 0 0,-3-3 0 16,6-2-1-16,-1 5 0 15,8 4-1-15,3 6 1 16,6 16-3-16,5-13-8 16,8 7-35-16,10 5-23 0,1-5-3 15</inkml:trace>
  <inkml:trace contextRef="#ctx0" brushRef="#br0" timeOffset="17315.6838">2640 11710 454 0,'0'0'3'0,"0"0"0"16,0 0 1-16,-6 0 1 16,6 0 0-16,-11-5 1 15,11 5 0-15,-16-7 0 0,16 7-1 16,-12-2-1-16,12 2-1 15,0 0 0-15,-13-7-1 16,13 7 0-16,0 0-2 16,0 0 0-16,-7 0 0 0,7 0 0 15,0 0 0-15,0 0 0 16,0 0 0-16,-10 0 0 16,10 0 0-16,0 0-2 15,0 0 1-15,0 0-1 0,-10 0 0 16,10 0 0-16,0 0 0 15,-11 9 0-15,11-9 0 16,-14 9-1-16,14-9 1 0,-10 12 0 16,3-2-1-16,4-2 1 15,-3 3-1-15,2 3 1 16,4 0-1-16,0-2 1 16,6 1-1-16,2-2 1 15,2-5 1-15,1 2 0 0,2-6 1 16,0-2-1-16,0 0 1 15,-5-2 1-15,2 1-1 16,2-1-1-16,-1 2-11 16,2 16-54-16,1-12-11 0</inkml:trace>
  <inkml:trace contextRef="#ctx0" brushRef="#br0" timeOffset="17845.84">2738 11632 354 0,'0'0'4'0,"0"12"3"16,4 4 0-16,1 3 2 16,3 6 1-16,1-2-1 0,4 4 1 15,-2-1-1-15,1-6-4 16,-1-8-2-16,-11-12-2 16,15-8-1-16,-11-14-1 15,-3-9 0-15,0-8-1 0,1 0 0 16,1 1 0-16,3 8 2 15,1 8 2-15,6 14 0 16,1 10 2-16,6 14 1 16,-1 6 1-16,1 4-1 0,2 1-3 15,2-5-13-15,-8 1-58 16,2-23-5-16</inkml:trace>
  <inkml:trace contextRef="#ctx0" brushRef="#br0" timeOffset="18152.8806">2966 11247 455 0,'2'8'3'15,"6"12"1"-15,3 9 0 16,7 5 1-16,4 4 0 0,5 5 1 16,8 1-1-16,-1 4 1 15,1-12-4-15,-5-8-1 16,-5-10-1-16,-5-10 0 0,-8-8-2 15,-12 0 0-15,-2-12-2 16,-14 0 2-16,-5-3-1 16,-2 1 2-16,-4 4-1 15,2 5 0-15,0 5 2 0,11 7 1 16,4 10-1-16,10 1 0 16,9 0 0-16,7 0 0 15,11-6-2-15,1-9-4 16,6-3-17-16,9-14-53 0,-11-13-3 15</inkml:trace>
  <inkml:trace contextRef="#ctx0" brushRef="#br0" timeOffset="59372.0095">22457 7886 227 0,'0'0'7'0,"0"0"4"15,0 0 2-15,0 0 2 16,0 0 2-16,0 0 2 16,0 0 2-16,2 6 1 15,-2-6-4-15,2 10-2 0,0 2-2 16,3 5-1-16,-3 1-3 15,5 10-1-15,-1 2-3 16,1 5 0-16,1 1-2 16,0 7-1-16,2-1 0 0,-5-1-1 15,0-2 0-15,-1-3 0 16,-2-4 0-16,-2-3-1 16,0-8 1-16,0-1-1 15,-1-6 1-15,0-2-1 0,1-12 1 16,-7 15-1-16,7-15-1 15,-9 17 0-15,4-7 0 16,1 2 0-16,-2-1-1 16,0 2 1-16,-2 1 0 0,2-5 0 15,1 0 1-15,5-9 1 16,-10 11-1-16,10-11 1 16,-15 8 0-16,15-8 0 15,-14 6 0-15,5-3 0 0,0 0 0 16,-4 2-1-16,0 2 1 15,1-2 0-15,-2 1 0 16,-2-3 0-16,0 2 0 0,-3-2-1 16,-1-1 1-16,-2-1-1 15,-4 2 1-15,1-2-1 16,-2 3 1-16,-2 1 0 16,0 0 0-16,-3 1-2 15,1-1 0-15,-2-1 0 0,-1-2 0 16,1-2 0-16,-1 0 0 15,-2 0 0-15,1-3 0 16,-1-3 0-16,-2 1 0 16,-2 0 0-16,0-1 0 0,-1 1 0 15,-1-1 0-15,-1 1 0 16,2 0 0-16,-1 3 0 16,0-1 0-16,1 0 0 15,-3 2 0-15,2 1 0 0,-1 0 0 16,3-2 0-16,-1 2 0 15,2 0 0-15,0-1 0 16,-1 1 0-16,3-2 0 0,-1-1 0 16,-2-2 0-16,2 0 0 15,-1 3 0-15,-1-3 0 16,2 4 0-16,-3-2 0 16,2 3 0-16,0 0 0 0,-1-3 0 15,2-2 0-15,-1 1 0 16,0 0 0-16,0-2 0 15,-1 0 0-15,2 4 0 16,1-5-2-16,-4 7 2 16,-1 0 0-16,7 0 0 0,-1 0 2 15,3 1-2-15,-1 1 0 16,4-2-2-16,4 1 2 16,2-1 0-16,5 0 0 15,0-4-1-15,3 2 1 0,0-2 0 16,3 1 0-16,-2 1 0 15,5 1 0-15,-4 1 0 16,5 0 0-16,1 0 0 0,8 0 0 16,-17 1 0-16,17-1 0 15,-6 3 0-15,6-3 0 16,0 0 0-16,0 0 0 16,-13 3 0-16,13-3 0 0,-11 5 0 15,11-5 0-15,-12 4 0 16,12-4 0-16,-17 10 0 15,7-3 1-15,-3-3-2 16,1 3 2-16,0-2-1 16,-3-2 2-16,-2-3-2 0,1 0-2 15,-3-3 1-15,1-5 1 16,-2-3-1-16,-1 0 2 16,-2-2-1-16,3 0 1 15,0 0 1-15,-2 4-2 0,1 4 0 16,1 0 0-16,1 2 0 15,2 0 0-15,1 3 0 16,3 0 0-16,1 0 0 16,2-2 0-16,-1 1 0 0,2 1 0 15,1 0 0-15,-3 0 0 16,0 6 0-16,4-3 0 16,-4 2 0-16,11-5 0 0,-10 11-4 15,10-11 2-15,0 0 0 16,0 0 0-16,0 0 2 15,0 0-2-15,0-11 2 16,0-3 1-16,0-1-1 0,0-9 1 16,-3-3-1-16,-4-3-1 15,0-5 1-15,-4-1-1 16,0-1-2-16,5 1-3 16,-6-3-12-16,9-6-52 15,2 20-9-15</inkml:trace>
  <inkml:trace contextRef="#ctx0" brushRef="#br0" timeOffset="59893.6352">19968 8478 358 0,'0'0'5'16,"0"0"3"-16,0 0-1 0,0 0 2 15,0 0 1-15,0-14-1 16,0-5 1-16,-2-5-1 16,1-7-4-16,1-7-2 0,0-3-9 15,5-1-23-15,14 5-42 16,-8 2-3-16</inkml:trace>
  <inkml:trace contextRef="#ctx0" brushRef="#br0" timeOffset="60393.991">20522 8506 342 0,'0'0'5'0,"0"0"0"0,0 0 0 15,-7-10 1-15,-3-4 1 16,2-7-1-16,-4-7-1 16,-2-5 2-16,2-6-9 15,0-7-12-15,2-6-32 16,5 7-22-16,5 5-3 0</inkml:trace>
  <inkml:trace contextRef="#ctx0" brushRef="#br0" timeOffset="60985.8751">20965 8506 373 0,'0'0'5'15,"0"0"2"-15,0 0-1 16,0 0 1-16,0-9 1 16,-1-6 0-16,0-11-1 15,1-6 1-15,-1-10-7 0,1-3-7 16,0-6-18-16,-1-3-45 16,1 4-5-16</inkml:trace>
  <inkml:trace contextRef="#ctx0" brushRef="#br0" timeOffset="61555.9764">21525 8574 365 0,'0'0'5'16,"-9"0"0"-16,9 0 0 15,-9-8 1-15,5-1-1 16,-2-12 2-16,5-4-1 15,-2-9-1-15,3-4-9 0,3-12-15 16,1-7-35-16,8-1-15 16</inkml:trace>
  <inkml:trace contextRef="#ctx0" brushRef="#br0" timeOffset="61965.6315">22016 8470 400 0,'0'0'2'0,"0"0"0"0,0-12 0 16,0-3 1-16,-2-7-1 16,1-10 1-16,-2-8-3 15,2-8-17-15,1-6-50 16,0-3-4-16</inkml:trace>
  <inkml:trace contextRef="#ctx0" brushRef="#br0" timeOffset="64602.8816">18284 8361 232 0,'0'0'10'16,"0"0"5"-16,-10-3 3 16,10 3 4-16,0 0 0 15,-12 0 2-15,12 0-1 0,-9 0 4 16,9 0-10-16,-9 9-5 16,9-9-2-16,-11 9-2 15,11-9-1-15,-13 12-1 0,13-12 0 16,-14 12-1-16,14-12 0 15,-15 13-1-15,7-4-2 16,0 0-1-16,3 0-1 16,0 0-1-16,0 0 0 15,5-9-1-15,0 12 0 16,0-12-1-16,10 5 2 0,0-5-1 16,4 0 2-16,4-5-1 15,3-4 2-15,1 1-1 16,1 3 0-16,0-1 1 0,-2 3 0 15,-2 2 3-15,-7 2-3 16,-2 6 1-16,-2 8 0 16,-8 6 1-16,-2 3 1 15,-4 3-2-15,-3 2 0 0,3 1-1 16,4-2 0-16,2-4-1 16,3-4 0-16,11-3-1 15,1-6-1-15,4-5 1 0,1-1 0 16,2-1-1-16,-1-1 2 15,-5 3-1-15,-3 5 2 16,-5 5 0-16,-8 5 1 16,-1 6-1-16,-11 3 1 0,-4 1-1 15,-3-4-4-15,4 2-16 16,-2-9-55-16,3-10-5 16</inkml:trace>
  <inkml:trace contextRef="#ctx0" brushRef="#br0" timeOffset="64924.0996">18543 8398 369 0,'0'0'3'0,"0"0"0"15,-10-12 0-15,3-1 0 16,0-8 1-16,2-3-1 0,-1-12-2 15,3-6-16-15,3-1-49 16,4-7-4-16</inkml:trace>
  <inkml:trace contextRef="#ctx0" brushRef="#br0" timeOffset="88023.6541">17611 8289 203 0,'0'0'2'16,"0"0"2"-16,-6-3-1 0,6 3 4 15,0 0 3-15,0 0 3 16,-11 0 2-16,11 0 0 16,0 0-1-16,0 0-1 0,0 0-1 15,-8 4-1-15,8-4-4 16,-19 2-3-16,9 1-1 16,-10 0 1-16,-2 5 1 15,-3 1 0-15,1 2 0 0,-7 4 0 16,-1 0 1-16,-3-3 1 15,2 3-2-15,0-1 1 16,-1-1-4-16,2-2 1 0,-3 1 0 16,4-2 0-16,-5 0-1 15,3-2-1-15,-1-2 0 16,-3-6 1-16,0 0 1 16,1-6-1-16,-2-2-1 0,-3 0 0 15,3-4 1-15,-5 6 0 16,0 1 1-16,-4 5-2 15,0 5 2-15,-1 1-1 16,-7 6 0-16,1-6 0 16,1 4 0-16,-1-4 0 0,0-1-1 15,-1-5-1-15,-2 0 1 16,0 0-1-16,1 0 1 16,-6 0-1-16,1-2 0 0,-4 2 0 15,1-5 1-15,1 0 0 16,-3-4-2-16,-2 0 0 15,0-2 0-15,1-2 1 16,1-2 0-16,-2 0-1 0,-4 5 0 16,1 2 1-16,-4 2 0 15,2 6 1-15,-2 0 1 16,-1 3-1-16,2 4 0 16,-5 2 0-16,5-2 0 0,0-2 1 15,1 0-2-15,2-3 0 16,3-2 0-16,1 0 0 15,2-2-2-15,3-3 2 16,0 0 0-16,0-2 0 0,-1 2 0 16,5-2 0-16,-2 1 0 15,3-1 0-15,-1 0 0 16,3-1 2-16,-1 2-2 16,1-3 0-16,2 1 0 15,0 1 0-15,-1 0 0 0,3-1 0 16,-4 2 0-16,2 3 0 15,-1 0 0-15,2 3 0 16,-6 0 0-16,3 4 0 0,-3 1 0 16,5 3 1-16,2-4-1 15,-2 2 0-15,3-4 0 16,-1-2 0-16,1 0 0 16,1 0 0-16,-1 0-1 0,3 0 1 15,-3 0 0-15,0 2 0 16,-2 3 0-16,2 1 0 15,1 3 1-15,0-2-1 0,-1 0 0 16,5-2-1-16,-4-3 1 16,3-2 0-16,-1 0 0 15,0-6 0-15,1 0 0 16,-1 1 0-16,-3 2 0 16,1 2 0-16,-2 1 0 0,-1 3 1 15,3 4 0-15,-2 2 0 16,3-4 0-16,-4 4-1 15,5-5 1-15,0-2-1 16,2-2 0-16,4-2 0 0,0-5 0 16,-2-3-1-16,2 0 1 15,0 1 0-15,3 0 0 16,-2 2 0-16,-2 3 0 16,3 1 0-16,0 1 0 0,2 0 1 15,2-1-2-15,2 1 1 16,2-3 0-16,2-3 0 15,2 1 0-15,3 0-1 16,3 0 1-16,1 0 0 0,5 2 0 16,3 2-1-16,3-4 0 15,9 7 0-15,0 0-1 16,-1-10 0-16,1 10 1 0,16-8-1 16,0 0 1-16,5-2 0 15,5 2 0-15,1-5 1 16,2-1-1-16,0 0 1 15,1 0-1-15,-5-1 1 16,0 3-1-16,-5 0 1 0,0 0 0 16,-1 5 0-16,-4-1 0 15,1 5 0-15,-1-1-1 16,3 4 1-16,-5 0 0 16,2 0 0-16,-2 0 0 0,0 7 0 15,-3-4 0-15,-10-3 0 16,6 12 1-16,-6-12 0 15,-4 12 0-15,-7-9 0 16,-4 3 0-16,0-3-1 0,-6-1 0 16,-1 1 1-16,1 0-1 15,-5 1 0-15,0-1 0 16,-4 2 0-16,-1 0 0 16,-2 3 0-16,0 0 1 0,1 2-1 15,1 0 0-15,2 1 0 16,2-1 0-16,7 1 0 15,4-2-1-15,8 3 0 16,5-1 0-16,4 2-1 0,10-1 1 16,8 6 0-16,8 0 0 15,3 7 0-15,8 7 0 16,1 3 1-16,8 8 0 16,-4 2 0-16,6 4 0 0,0 0 1 15,-2 0-4-15,6-5-14 16,7-9-51-16,-1-12-2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0T15:13:12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16990 2210 262 0,'0'0'7'0,"0"0"5"16,0 0 4-16,0 0 0 15,0 0 3-15,0 0-1 16,0 0 2-16,0 0 0 0,0 0-7 15,0 0-3-15,0 0-3 16,5 2-2-16,12 9 1 16,9-2 1-16,7 5-1 15,7 2 1-15,12 2 0 16,4 0 0-16,8-2 0 0,6 1-1 16,-1-8-1-16,-2-3-1 15,2-4-1-15,-7-4-6 16,-5-5-9-16,-9-3-37 0,-4-8-30 15,-8 2 0-15</inkml:trace>
  <inkml:trace contextRef="#ctx0" brushRef="#br0" timeOffset="682.0275">18171 2046 336 0,'0'11'9'15,"3"9"1"-15,6 9 3 16,5 7 3-16,1 8 0 0,6 5 1 16,1 5 1-16,1 0 1 15,-6-8-9-15,0-14 0 16,-5-5-4-16,-6-11-1 15,-6-16-3-15,-12-13-1 0,-11-17-2 16,-4-11-1-16,-6-17-4 16,-2-8 2-16,-4-6-1 15,2 0 0-15,12 6 0 16,7-1 1-16,9 13 1 0,9 10 1 16,11 15 3-16,7 8-2 15,5 11 1-15,6 10 0 16,2 9 1-16,-5 13 2 15,-1 9 2-15,-6 4 1 0,-13 6 3 16,-6 2-2-16,-10 1-1 16,-9-8-1-16,-4-7-10 15,-8-10-35-15,4-16-39 16,0-6-1-16</inkml:trace>
  <inkml:trace contextRef="#ctx0" brushRef="#br0" timeOffset="1433.3836">18781 2234 348 0,'0'0'6'0,"0"0"5"0,0 10 3 15,0-10 0-15,0 0 0 16,-7 10 0-16,-2-10 0 15,-4-7 1-15,-3-10-7 16,-3-4-6-16,-3-4-1 0,3-4-1 16,-1 0 0-16,9-3-1 15,4 1 0-15,7 0 0 16,5 4 1-16,13 2 1 16,7 1-2-16,4 0 1 0,2 5 0 15,3 4-1-15,0 12 1 16,1 3 0-16,-3 10 1 15,-3 15 1-15,-2 2 4 16,-4 8-1-16,-2 4 0 16,-3-3 0-16,-1-6 0 0,0-6-1 15,3-10-1-15,-3-12-2 16,0-7-2-16,-4-15 0 16,4-11 0-16,-7-7 0 0,-5-5 1 15,-4 2 1-15,-2-2 1 16,-12 12 2-16,-5 9-2 15,-1 14 1-15,-2 12-1 16,0 18 0-16,5 10-1 0,5 1-1 16,7 6-4-16,7 0-7 15,6-12-31-15,11-12-38 16,4-12-1-16</inkml:trace>
  <inkml:trace contextRef="#ctx0" brushRef="#br0" timeOffset="1637.638">19133 1417 408 0,'0'0'9'0,"7"24"1"15,2 4 2-15,0 19 0 16,8 7 1-16,1 12-1 16,5 3 1-16,6 9 1 15,2-9-10-15,2-5-2 16,-1-10-3-16,3-14-6 0,-4-13-5 15,3-6-39-15,-3-3-30 16,-7-7-2-16</inkml:trace>
  <inkml:trace contextRef="#ctx0" brushRef="#br0" timeOffset="2084.1953">19194 1919 398 0,'0'0'5'15,"0"0"-1"-15,0 0 2 16,0 0 0-16,0 0 2 0,9 6 0 16,3-6 2-16,6 0 1 15,0-3-5-15,8-3 0 16,3-2 0-16,6-2-1 0,2-4-1 15,0-1 1-15,-2-2-3 16,1-4 0-16,-2-4 1 16,-5-1-2-16,-2-8 0 15,-6-1-2-15,-2 0 1 0,-4-2-2 16,-5 4 1-16,-4 1 1 16,-5 5-1-16,-1 6 2 15,-6 12 0-15,-6 6 1 16,1 8 1-16,-3 14 1 15,1 7 1-15,3 11-2 0,5 6-3 16,3 4 0-16,2 1 0 16,10-3 0-16,6-6 0 15,5-12 0-15,6-6 0 16,4-15 0-16,3-6 0 0,7-3-3 16,-5-12-77-16,6-6-2 15</inkml:trace>
  <inkml:trace contextRef="#ctx0" brushRef="#br0" timeOffset="2492.2421">20168 1821 391 0,'0'0'4'0,"0"0"-1"0,0 0 1 15,-14-16-5-15,9-7-10 16,-6-11-18-16,-1-12-5 15,6 22 2-15,-4-8 12 16,1-1 15-16,-3 4 12 16,-2-3 6-16,-3 6 12 0,1-1 18 15,-1 3 6-15,1 8-5 16,9-1-14-16,-23-5-15 16,13 16-12-16,-1 9-8 15,13 9-7-15,5 12-11 0,14 0-17 16,13-3-37-16,6-8-5 15</inkml:trace>
  <inkml:trace contextRef="#ctx0" brushRef="#br0" timeOffset="2696.1418">20204 1710 308 0,'0'0'4'0,"5"-5"2"16,-2-9 3-16,-3-4 2 15,0-16 1-15,0 14 3 16,0-4 0-16,0-4 1 15,2-1-3-15,0 2-1 0,3 0 0 16,-1 6-1-16,1 3-2 16,10-3 3-16,5 20-3 15,12 7-1-15,2 27-2 16,3 6-16-16,7 21-63 0,-1 6-4 16</inkml:trace>
  <inkml:trace contextRef="#ctx0" brushRef="#br0" timeOffset="3896.4822">16392 3679 272 0,'0'0'3'15,"0"0"1"-15,8 0 0 0,-8 0 5 16,0 0 1-16,12-2 3 16,-3 1 3-16,0 1-1 15,-9 0-1-15,25 0 2 0,-13 3-1 16,9-1-4-16,-1 4-3 16,7-4-2-16,1 2-2 15,8 4 0-15,1-1-1 16,5-3 0-16,5 0 0 15,2-3-1-15,2-1 1 0,3 0 0 16,4 0 0-16,3-3-1 16,3 1 0-16,2 0-1 15,0 2 0-15,4 2 0 16,1-2-1-16,0 2 1 0,-1 1 0 16,0 3 0-16,1-4 0 15,-6-2 1-15,-2 0 1 16,-5-3-1-16,-6-7 0 0,-6-1 0 15,-7-3-3-15,-8-6-11 16,0-16-53-16,-10 14-11 16</inkml:trace>
  <inkml:trace contextRef="#ctx0" brushRef="#br0" timeOffset="5108.1785">18226 3296 361 0,'0'0'5'0,"0"0"4"16,0 16 2-16,8 2 0 15,3 2 1-15,4 10 1 16,3 0 1-16,8 6 0 0,-2 3-4 16,3-6-3-16,-3-3-1 15,-2-8-3-15,-3-7 0 16,-6-5-1-16,-13-10 0 16,0 0-1-16,0-13-1 0,-12-7-1 15,-6-13-1-15,-6-8 0 16,1-6-1-16,-2-4 0 15,4-1-1-15,2 1 1 0,6 1-1 16,8 4 2-16,4 10-1 16,3 8 1-16,8 5 1 15,9 7 0-15,1 5 1 16,3 5 0-16,3 6 0 16,-3 6 1-16,-4 5 1 0,0 8-1 15,-3 2 1-15,-13 10 1 16,-1-5 1-16,-2 1 0 15,-5-2-1-15,-2-2-1 16,-1-2 0-16,6-3 1 0,2-3-2 16,0 1-2-16,10-1-1 15,8-1 0-15,4 1 0 16,4 0 1-16,5-3 0 16,1 4 0-16,0-3 0 0,2 2-5 15,-8-1-13-15,-9 0-54 16,0-2-3-16</inkml:trace>
  <inkml:trace contextRef="#ctx0" brushRef="#br0" timeOffset="5803.3989">18955 3392 319 0,'0'0'9'15,"0"0"2"-15,7 0 0 0,-7 0 2 16,0 0 3-16,0-19 0 16,-4 3-1-16,-6-8 1 15,-5-7-8-15,-2-5-4 0,-2-3-1 16,0 0 0-16,1-3-2 15,4 6 0-15,8 5 1 16,1 9 0-16,5 22 0 16,12 0 1-16,10 10 0 0,6 14 0 15,7 7 0-15,3 2 0 16,-1 0-1-16,-1-1-1 16,-6-10 1-16,-4-6 0 15,-9-11 1-15,-17-5-1 0,6-15 0 16,-10-9 1-16,-9-12-1 15,-3-13 0-15,-3 2-1 16,4-7-1-16,2 5-3 16,2 4-4-16,11 10-9 15,1 8-18-15,-1 27-44 0,32-1-1 16</inkml:trace>
  <inkml:trace contextRef="#ctx0" brushRef="#br0" timeOffset="6202.3162">19474 3221 365 0,'0'0'7'0,"0"0"0"16,0 0 3-16,0 0-1 0,-9-21-1 16,2-8 1-16,-5-12-1 15,-1-12 0-15,-2-10-5 16,2-3-3-16,-1-1 0 0,9 7 0 15,2 9 2-15,4 21 1 16,9 18 0-16,10 17 2 16,6 20 1-16,5 11-1 15,3 9 1-15,5 6-2 0,-1 1-4 16,1 1-14-16,-3-8-57 16,-3-5-6-16</inkml:trace>
  <inkml:trace contextRef="#ctx0" brushRef="#br0" timeOffset="6404.3661">19402 3002 428 0,'0'0'4'15,"0"0"-1"-15,0 0 1 16,0 0 1-16,14 4-1 15,4-5 1-15,7-12 0 16,11-2-2-16,7-8-10 0,14-17-60 16,7 6-9-16</inkml:trace>
  <inkml:trace contextRef="#ctx0" brushRef="#br0" timeOffset="7794.1212">20742 1389 334 0,'0'0'7'16,"0"0"2"-16,0 0 1 16,0 0 0-16,0 0 0 15,0 13 3-15,3 7-2 16,15 6 0-16,6 10-7 16,12 6-2-16,9 6 0 0,13 8-1 15,10-1 1-15,1-4-3 16,5-7 2-16,-3-5-1 15,-4-6 1-15,-7-8 1 16,-11-1 0-16,-8-5 0 0,-9 0 1 16,-9 1 0-16,-7 1 1 15,-9 6 2-15,-3 5-1 16,-4 2 1-16,-10 8 0 16,-1 6 0-16,-7 9 1 15,-7 7 0-15,-2 7 0 0,-6 2-2 16,-3 8 0-16,-5-1 0 15,0 3-2-15,-4 0-3 16,3-6 0-16,1-4 0 0,3-10 0 16,8-8-14-16,10-14-64 15,3-9-4-15</inkml:trace>
  <inkml:trace contextRef="#ctx0" brushRef="#br0" timeOffset="8345.9384">22013 1664 402 0,'0'0'8'0,"-9"-3"2"16,-2 1 2-16,-2 2 1 0,-5 2 3 15,-1 3 1-15,-6 9 0 16,-5 8-1-16,4 14-16 16,1 9 0-16,4 7 0 0,7 1 0 15,6 0 0-15,8 4 0 16,10-9 0-16,14-16 0 16,12-8 0-16,0-17-47 15,16-7-37-15,3-5 1 0</inkml:trace>
  <inkml:trace contextRef="#ctx0" brushRef="#br0" timeOffset="8603.4931">22269 2051 428 0,'0'0'2'16,"0"0"0"-16,0 0 0 16,8-3 2-16,0-5-1 15,2-5 1-15,0-8 0 16,0-6 1-16,-2-6 0 0,-2-8-1 15,-4 0 3-15,-2 0 0 16,-10 9 2-16,-6 4 0 16,0 10 0-16,-2 17-2 15,-6 8-7-15,7 19 0 16,-2 8 0-16,5 3 0 0,9 0 0 16,5-2 0-16,4-6 0 15,17-10-34-15,5-14-48 16,4-5-3-16</inkml:trace>
  <inkml:trace contextRef="#ctx0" brushRef="#br0" timeOffset="9154.6231">22532 1637 362 0,'0'0'6'15,"0"0"2"-15,0 9 3 0,0-9 0 16,0 17 1-16,2-4 1 16,0 5 2-16,2 5-2 15,4-1-4-15,-1-1-3 16,2-1-2-16,4-4-2 0,0-2 0 16,3-11-1-16,-1-8-1 15,0-15 0-15,-2-8 0 16,4-1 0-16,-3-2 0 15,0 4 0-15,1 0-1 0,1 11 2 16,2 13-2-16,2 3 2 16,2 9-1-16,1 4 1 15,1 2 1-15,1-6-1 16,0-1 0-16,-3-6 0 0,-3-4 1 16,-4-6 0-16,0-5 0 15,-5-1 0-15,-1 6 0 16,1 4 2-16,2 4 0 0,2 8 0 15,2 6-2-15,5 6-6 16,-2-5-11-16,3 1-61 16,9-4-4-16</inkml:trace>
  <inkml:trace contextRef="#ctx0" brushRef="#br0" timeOffset="9698.0092">23337 1661 363 0,'0'10'8'0,"4"10"1"16,5 9 3-16,2 2 0 15,2 6 0-15,2-2 1 0,-3 2 1 16,2-2 2-16,-1-8-9 16,-7-19 0-16,-6-8-3 15,-8-20-1-15,-10-16 1 16,-4-12-2-16,-3-6 0 0,13 23-4 16,0-5 3-16,1 4-2 15,0 0 0-15,4 1 1 16,2 2-1-16,-1-22 3 15,7 19-1-15,9 18 3 16,9 14-2-16,-1 17 2 0,3 13 1 16,-5 3-1-16,-6 4 1 15,-7-5-7-15,-4-9-8 16,-1-12-25-16,2-11-42 16,-16-11-5-16</inkml:trace>
  <inkml:trace contextRef="#ctx0" brushRef="#br0" timeOffset="9907.8838">23358 1117 455 0,'0'0'6'16,"3"14"1"-16,1 3 1 15,0 3 3-15,11 32 0 0,3 6-1 16,7 3-7-16,1 2-3 15,5 3 0-15,7 4 0 16,2-19 0-16,-1-30-14 16,-3-10-67-16,1-10-2 15</inkml:trace>
  <inkml:trace contextRef="#ctx0" brushRef="#br0" timeOffset="10171.7478">23754 1485 409 0,'0'0'1'0,"0"0"3"0,0 0 0 16,5-10 0-16,-5 10 0 15,8-11 2-15,-2 3 0 16,-3-2 1-16,0 0 2 16,2 3 0-16,-3-5 0 15,-2 12 0-15,1-12 1 0,-1 12-1 16,0 0 0-16,2 7-7 15,0 5-2-15,-1 6 0 16,4 8 0-16,5 5 0 16,18-4 0-16,-2-15-36 0,11-9-44 15,5-3-2-15</inkml:trace>
  <inkml:trace contextRef="#ctx0" brushRef="#br0" timeOffset="10396.0077">23968 1255 465 0,'0'0'3'0,"0"0"1"0,2 9 1 16,3 0-1-16,3 2 1 15,3 0-1-15,3-3 1 16,3 2 0-16,2 0-5 15,2-3-3-15,2 2-11 0,0-1-40 16,-1 1-26-16,0 1 0 16</inkml:trace>
  <inkml:trace contextRef="#ctx0" brushRef="#br0" timeOffset="10668.6508">24064 1581 456 0,'0'0'4'0,"0"0"1"16,-5-5 1-16,5-5 1 15,0 10-1-15,0-22 0 16,3 6 0-16,1-3 0 0,3-5-3 15,0-1-2-15,1-1-3 16,0-3-4-16,7 1-8 16,-4 3-47-16,2-5-18 15,-1-2-1-15</inkml:trace>
  <inkml:trace contextRef="#ctx0" brushRef="#br0" timeOffset="12150.1386">24252 1267 280 0,'0'0'9'0,"0"0"3"0,0 0 4 15,0 0 3-15,0 0 1 16,0 0 2-16,0 0 2 16,0 0 1-16,0 0-9 0,0-10-3 15,0 10-3-15,9-17-3 16,-3 8-1-16,-1-2-2 15,4-3-5-15,-2 0-9 16,3-1-27-16,1 2-39 16,1 0-1-16</inkml:trace>
  <inkml:trace contextRef="#ctx0" brushRef="#br0" timeOffset="12618.5965">24268 1278 372 0,'0'0'6'16,"0"0"3"-16,0 0-1 0,0 0 2 15,0 7 0-15,0-7 1 16,2 10 1-16,-2-10-2 16,9 15-3-16,-9-15-3 15,9 15 1-15,-9-15-2 16,11 17-2-16,-11-17-3 0,12 14-3 16,-12-14-4-16,15 14-3 15,-15-14-4-15,17 10-8 16,-8-6-22-16,-9-4-28 15,16 7-3-15</inkml:trace>
  <inkml:trace contextRef="#ctx0" brushRef="#br0" timeOffset="13121.1073">24347 1206 363 0,'0'0'6'0,"0"0"0"0,0 0 3 15,0 0-1-15,0 0 1 16,-10 0 2-16,10 0 0 15,0 0 1-15,0 0-3 16,-11 4-2-16,11-4-1 16,-10 8-1-16,10-8-1 0,-12 10-1 15,12-10 0-15,-15 16-2 16,8-8 0-16,-2 2-1 16,3 0 1-16,-2-1-2 15,0 4-1-15,1-4-4 0,3 2-7 16,4-11-17-16,-17 18-46 15,11-5-1-15</inkml:trace>
  <inkml:trace contextRef="#ctx0" brushRef="#br0" timeOffset="36639.4782">14126 2123 207 0,'0'0'7'0,"0"0"3"0,0 0 4 16,0 0-1-16,0 0 1 15,0 0 0-15,0 0 2 16,0 0 1-16,0 0-2 0,0 0-2 15,0 0-2-15,0 0 3 16,0 0-1-16,0 0 0 16,0 0-1-16,0 0-3 15,0 0-2-15,0 0-3 0,0 0-1 16,0 0-2-16,0 0 0 16,0 0-1-16,0 0 0 15,0 0 0-15,0 0 1 16,0 0-1-16,0 0 1 15,0 0-1-15,8 7 0 0,-8-7 0 16,14 2 0-16,-4 0 0 16,0-1 1-16,6 1-1 15,-2-2 1-15,7 0-1 16,-1 1 1-16,4-1 0 0,0 1 0 16,2-1 0-16,-2 0-1 15,-1 3 2-15,-1 0-1 16,-3-3 0-16,-2 3-1 0,-3 0 1 15,-5-2 0-15,1-1 0 16,-10 0-1-16,13 0 0 16,-13 0 0-16,10-10 1 15,-10 10-1-15,6-9 0 16,-6 9 0-16,7-10 1 0,-7 10-1 16,0 0 0-16,0 0 0 15,0 0-2-15,0-9 4 16,0 9-1-16,0 0-2 15,-9-2 1-15,9 2 0 0,-9-6-2 16,9 6 1-16,-16-15 3 16,7 6-4-16,0-4 2 15,-7-1-1-15,-2 2 1 0,1 0 0 16,-6 2 2-16,2 2-1 16,1 5-1-16,2 2 0 15,-2 1 0-15,6 0 0 16,2 1 0-16,4 2-1 15,8-3-1-15,-10 1 1 0,10-1 0 16,0 0 0-16,6 0 1 16,1 0-2-16,10 0 0 15,-1 3 2-15,8 1-1 16,2-1 0-16,1 4 0 0,2-4 0 16,3 2-1-16,-2-1 0 15,-2-1-1-15,2-3-1 16,-2 0 0-16,-4 0-1 15,-5 0-1-15,-2 0 0 0,-3 0 2 16,-1 0 0-16,-13 0 2 16,7 5 4-16,-7-5-2 15,0 14 3-15,0-3 1 16,-3 1-1-16,0 1 1 0,-3 0-1 16,-3-1 1-16,-7 4-3 15,4 1 3-15,-6 3-2 16,0-3 0-16,-3-1 1 0,-1 2-3 15,-3-6-10-15,8-4-57 16,5 4-4-16</inkml:trace>
  <inkml:trace contextRef="#ctx0" brushRef="#br0" timeOffset="62343.7618">17082 6140 352 0,'0'11'8'0,"0"4"3"16,10 7 3-16,-3 7 2 0,6 7 0 15,2 6 2-15,5 6 0 16,-3 4 1-16,4-5-7 16,-1-3-4-16,-4-8-2 15,0 0-2-15,-4-12-2 0,-2-4 0 16,-2-7 0-16,-8-13 1 15,9 9-3-15,-9-9 0 16,-7-15 0-16,-3-9 0 0,-4-3 0 16,-7-13 0-16,-4-4 0 15,-1-8 0-15,0-4 0 16,-1 1 0-16,2-3 0 16,3 2 0-16,5 4 0 0,5 6 0 15,7 2 0-15,5 3 0 16,2 5 0-16,12 5 0 15,7 8-2-15,4 6 1 16,3 4 1-16,6 5-1 0,-3 8 0 16,2 11 0-16,-3 4 1 15,-5 2 1-15,-5 7-1 16,-8 3 2-16,-4 4-1 16,-8 1 1-16,0-4-2 15,-5 1 0-15,-2-4 0 0,-1-2 0 16,5-4 0-16,3-3 0 15,0 1 0-15,9-4 0 16,7 3 0-16,2 5 0 0,4 4 0 16,-1 2 0-16,0 4 0 15,-1 2 0-15,-1 2 0 16,-7 2 0-16,-1-4 0 16,2-4 0-16,-6-2-46 0,7-11-33 15,-1-8-3-15</inkml:trace>
  <inkml:trace contextRef="#ctx0" brushRef="#br0" timeOffset="62907.8193">17831 6242 254 0,'0'0'2'0,"3"-13"1"16,4 1 4-16,0-2 1 0,0-3 3 16,-3-2 6-16,2-3 5 15,-3 2 2-15,-3-1 3 16,-3 9-1-16,-6 8-1 16,-5 4-2-16,-2 8-1 15,0 15-5-15,1 6-4 0,-1 7-3 16,10 1-10-16,5 2 0 15,4-6 0-15,15-6 0 16,4-12 0-16,14-12-8 16,2 0-64-16,8-15-10 0</inkml:trace>
  <inkml:trace contextRef="#ctx0" brushRef="#br0" timeOffset="63180.3207">18140 6016 376 0,'0'0'7'16,"0"15"1"-16,6 1 3 0,1 5 2 15,4 6 0-15,1-1 2 16,4 1-1-16,1-1 1 16,1-6-5-16,-1-9-3 15,0-9-3-15,-1-6-1 0,-5-18 0 16,-3-5-2-16,1-8 0 15,-3-2-1-15,-2 2-2 16,2-1-2-16,1 8-3 16,4 6-5-16,3 11-14 15,5 11-34-15,1 8-19 0,2 5-2 16</inkml:trace>
  <inkml:trace contextRef="#ctx0" brushRef="#br0" timeOffset="63472.2228">18561 6044 378 0,'0'0'6'0,"0"14"0"16,5-5 1-16,-5-9 0 0,18 12 0 16,-4-9 1-16,0-3 0 15,3-11 1-15,-2-7-5 16,2-11-1-16,-6-3 0 15,-1-2 2-15,-6 5 3 0,-4 3 1 16,-6 9 2-16,-7 9 0 16,-1 11-1-16,-2 10 1 15,1 10-11-15,5 9 0 0,2-1 0 16,8 5 0-16,6-8 0 16,11-2 0-16,7-14-6 15,8-15-66-15,1 3-11 16</inkml:trace>
  <inkml:trace contextRef="#ctx0" brushRef="#br0" timeOffset="63717.7328">18950 6021 332 0,'0'0'9'16,"0"0"3"-16,0 0 4 15,-5-4 3-15,5 4 1 16,-7-24 1-16,-3 8 2 0,3-5 0 16,-1-3-8-16,-1 2-5 15,1 0-2-15,2 4-5 16,3-1-3-16,3 6 0 0,3 0-2 16,16 6-19-16,11-2-58 15,-1-1-1-15</inkml:trace>
  <inkml:trace contextRef="#ctx0" brushRef="#br0" timeOffset="64239.8088">19341 5626 423 0,'0'0'7'16,"-9"0"1"-16,-1 0 2 16,-6 6 0-16,2-1 1 0,-5 2 1 15,-1 2-1-15,1 1 0 16,2 1-8-16,5-3-2 15,6 5-1-15,6-1-2 0,3 2-1 16,9-1 0-16,3-1 0 16,3 2 1-16,4 1 1 15,-3 2 1-15,-2 0-1 16,-1 2 3-16,-9 4-1 16,-4 4 1-16,-3-3-1 0,-8-2-4 15,3-1-13-15,-9-7-36 16,14-14-25-16,-15 0-3 15</inkml:trace>
  <inkml:trace contextRef="#ctx0" brushRef="#br0" timeOffset="64512.2365">19478 5742 390 0,'0'0'3'0,"0"0"0"16,15-1 2-16,-15 1-1 15,16-20 1-15,-5 6 1 16,-1-5-1-16,2-1 2 16,-4-4-2-16,-4 3 1 0,-4 0 2 15,-1 7 1-15,-10 6 2 16,-3 6 0-16,-3 10 0 16,4 9-1-16,-2 12 0 15,5 2-8-15,5 4-2 0,4 1 0 16,10-3 0-16,14-9 0 15,11-6-22-15,13-14-57 16,8-8-3-16</inkml:trace>
  <inkml:trace contextRef="#ctx0" brushRef="#br0" timeOffset="64908.4573">20125 5229 401 0,'0'13'6'0,"3"7"1"0,8 13 2 16,6 6 0-16,5 9 0 15,3 6 1-15,3 4 0 16,6 2-3-16,-2-14-15 16,3-18-59-16,-3 7-8 0</inkml:trace>
  <inkml:trace contextRef="#ctx0" brushRef="#br0" timeOffset="65123.4142">20091 5516 435 0,'0'0'5'15,"0"0"-1"-15,0 0 0 16,0 0 0-16,0 0 0 0,11 2 1 16,8-4 0-16,11-9 0 15,8-8-7-15,13 0-5 16,8-5-10-16,11-3-26 0,6-1-32 15,5 3-3-15</inkml:trace>
  <inkml:trace contextRef="#ctx0" brushRef="#br0" timeOffset="65577.7299">20653 5570 342 0,'0'0'2'0,"0"0"5"0,0 0 3 16,0 0 3-16,0 0 4 15,2-8-1-15,-2 0 0 16,-3-4 1-16,-2-3-2 15,-2-6-4-15,1-1-5 0,1-3-2 16,0-1-2-16,5 2-1 16,0 3-1-16,8-1 1 15,10 5-3-15,3 0-3 16,6 5-8-16,-1-1-26 0,13 2-37 16,5 3-2-16</inkml:trace>
  <inkml:trace contextRef="#ctx0" brushRef="#br0" timeOffset="66107.3667">21103 5216 407 0,'0'0'4'0,"0"0"1"15,0 0 1-15,0 0 2 16,0 0 3-16,-8 0 0 16,8 0 3-16,0 0 0 0,-11-3-3 15,11 3-1-15,-9-3 0 16,9 3-10-16,-10-5 0 15,10 5 0-15,0 0 0 16,-13-3 0-16,13 3 0 0,-10-3 0 16,10 3 0-16,-9-5 0 15,9 5 0-15,-9-3 0 16,9 3 0-16,-9-5 0 16,9 5 0-16,-10-2 0 0,10 2 0 15,0 0 0-15,-11 0 0 16,11 0 0-16,0 0 0 15,0 0 0-15,-13 0 0 16,13 0 0-16,0 0 0 16,-11 10 0-16,11-10 0 0,-13 10 0 15,13-10 0-15,-15 14 0 16,4-1 0-16,-1 1 0 16,3 0 0-16,-4 9 0 0,6 2 0 15,-1 2 0-15,3 2-2 16,2-2 1-16,3-5-1 15,5-3 1-15,5-5-1 16,2-11 1-16,4-5 0 0,0-11-1 16,4-1 2-16,1-2-1 15,0 1 0-15,-1 4 1 16,-3 5 0-16,3 6-1 16,-3 3-2-16,1 4-6 0,0 4-11 15,-3-5-19-15,-15-6-38 16,19 2-2-16</inkml:trace>
  <inkml:trace contextRef="#ctx0" brushRef="#br0" timeOffset="66401.7601">21145 5136 368 0,'0'0'6'16,"0"10"4"-16,3 3 1 0,1 9 1 15,4-1 1-15,4 5 0 16,1 2 1-16,5 0 0 16,-3-5-6-16,6-4-4 0,-5-8-1 15,0-11-1-15,2-3-1 16,-6-14-2-16,-1-9 1 16,0 1-1-16,0-6 0 15,-3 6 0-15,3-1 1 0,2 7-1 16,-1 10 1-16,4 9 1 15,-1 4-2-15,8 10-5 16,-9 4-41-16,9 1-28 16,1 5-3-16</inkml:trace>
  <inkml:trace contextRef="#ctx0" brushRef="#br0" timeOffset="66867.5081">21767 4942 391 0,'0'0'7'0,"0"0"3"16,-13-11 1-16,5 11 3 15,-6 0-1-15,-2 3 2 16,-2 5 0-16,0 6 0 0,1 4-7 15,1 1-4-15,8 5-2 16,2-6-1-16,7 2-1 16,10-4-1-16,7-2-1 15,4-2-1-15,5 0 0 16,2-4 0-16,-4 5 0 0,-5 2 0 16,-4 2 0-16,-10 5-1 15,-6 2-2-15,-8-3-7 16,-9 1-25-16,5-7-38 15,-9-12-1-15</inkml:trace>
  <inkml:trace contextRef="#ctx0" brushRef="#br0" timeOffset="67127.5405">21906 4856 465 0,'0'0'4'0,"-6"21"1"16,-1-4 2-16,0 5 0 15,-3 7-1-15,5 0 1 16,4 0 0-16,1 3-4 0,9-7-3 16,11-7 0-16,5-9 0 15,7-9 0-15,3-6 0 16,8-9-9-16,-2-9-37 15,2-6-34-15,-1-2-1 16</inkml:trace>
  <inkml:trace contextRef="#ctx0" brushRef="#br0" timeOffset="67391.7081">22308 5006 389 0,'0'0'3'0,"0"0"-1"16,0 0 2-16,0 0-1 16,-7-11 1-16,5-2 0 0,-2-8 3 15,-2 2 3-15,-2-10-2 16,1-2 2-16,-3-1 1 16,-1 3-1-16,3 0 1 15,1 7-1-15,1 3-2 0,4 2-3 16,3 5-1-16,11 7-2 15,6 5-5-15,1-6-10 16,15 3-62-16,-1 1-3 16</inkml:trace>
  <inkml:trace contextRef="#ctx0" brushRef="#br0" timeOffset="67783.6389">22660 4942 415 0,'0'0'3'0,"0"0"0"16,0 0-1-16,-7-8 1 16,4-1-4-16,-2-8-9 0,0-7-12 15,-4-7-20-15,1-6-9 16,-1-8 4-16,-6-2 24 16,1 5 17-16,-9 5 11 15,4 10 13-15,-1 8 13 16,3 12 18-16,1 7 9 0,4 15-10 15,6 6-21-15,6 0-19 16,6 1-11-16,5-5-13 16,7-12-43-16,5 2-16 15</inkml:trace>
  <inkml:trace contextRef="#ctx0" brushRef="#br0" timeOffset="68117.4207">22726 4724 419 0,'0'0'4'0,"6"14"1"16,1 5 1-16,4 4 1 16,4 6 0-16,2 0 0 15,3 7 0-15,2-2 0 0,-2-5-3 16,-3-5-3-16,-4-11 0 16,-13-13 0-16,0 0-1 15,2-18-1-15,-9-17 0 16,-9-14-1-16,-1-9 0 15,-4-5-1-15,3-3-1 0,4-1-1 16,7 10 0-16,5 9 0 16,2 15 0-16,11 14 3 15,2 15 2-15,8 10 2 16,-4 12 3-16,1 8 0 0,-6 8 4 16,-5 2 0-16,-4 0 0 15,-4 0-2-15,-7-1-8 16,-7-2-50-16,2-18-24 0,-4-6-2 15</inkml:trace>
  <inkml:trace contextRef="#ctx0" brushRef="#br0" timeOffset="68453.5937">23027 4042 404 0,'0'8'9'15,"0"13"3"-15,3 8 1 16,7 12 1-16,4 7 2 0,2 9-1 16,4 7 1-16,7 8-4 15,1-5-12-15,3-14 0 16,2-2 0-16,-8-18 0 0,2-18-73 16,-4 9-9-16</inkml:trace>
  <inkml:trace contextRef="#ctx0" brushRef="#br0" timeOffset="68637.9122">23066 4457 422 0,'0'0'4'0,"0"0"0"16,0 0 1-16,0 0 0 15,0 0 1-15,16 0 0 0,4 0 0 16,7-3-2-16,13 0-8 15,-4-5-28-15,15 0-42 16,-1 3 1-16</inkml:trace>
  <inkml:trace contextRef="#ctx0" brushRef="#br0" timeOffset="69089.7064">23576 4318 403 0,'0'0'4'15,"0"0"3"-15,0 0 2 16,0 0 1-16,0 0 2 0,0-9 3 15,0 9 0-15,0 0 2 16,0 0-3-16,-7-9-9 16,7 9-5-16,-9-4 0 15,9 4 0-15,-14-5 0 0,7 2 0 16,7 3 0-16,-15-8 0 16,15 8 0-16,-12-8 0 15,12 8 0-15,-12-5 0 16,12 5 0-16,-9-5 0 15,9 5 0-15,0 0 0 0,-11 0 0 16,11 0 0-16,0 0 0 16,-13-1 0-16,13 1 0 15,-7 6 0-15,7-6 0 0,-15 13 0 16,15-13 0-16,-16 16 0 16,10-2 0-16,-2 4 0 15,1-1 0-15,1 1 0 16,6 3 0-16,0-7 0 0,6 0 0 15,3-5 0-15,3-1 0 16,8-8 0-16,2 1 0 16,1-4 0-16,1 0 0 15,3 1 0-15,-5 2 0 0,0 0-2 16,-4 7-6-16,-1-4-7 16,-4-3-35-16,-2-2-30 15,-6-11-1-15</inkml:trace>
  <inkml:trace contextRef="#ctx0" brushRef="#br0" timeOffset="69369.8514">23751 4055 475 0,'0'0'3'15,"0"0"3"-15,-3 11 0 16,-1-1 1-16,0 2-1 15,-1 3 2-15,5 3-8 0,0 2 0 16,0-2 0-16,8 3 0 16,2-5 0-16,7-2 0 15,0 1 0-15,2 1 0 16,0-2-5-16,-5-2 0 0,0 6 2 16,-9-2 0-16,-4 3 2 15,-1-2 0-15,-10-5-6 16,10-12-45-16,-16 8-25 15,4-8-1-15</inkml:trace>
  <inkml:trace contextRef="#ctx0" brushRef="#br0" timeOffset="69656.1708">23960 4180 371 0,'0'0'8'15,"0"0"3"-15,12-10 1 16,-1-1 0-16,6-5 1 15,-2-2 0-15,5-4 0 16,-1-5 0-16,-3-2-7 0,-1 3-2 16,-6-2-1-16,-9 7 0 15,-9 4 2-15,-6 7-1 16,-5 10 1-16,-4 5 1 16,2 11-1-16,-1 6-1 0,3 6-4 15,12 5 0-15,5 1 0 16,3-1 0-16,14-6 0 15,9-3 0-15,3-9 0 16,13-1-4-16,0-8-38 0,8-6-37 16,-2-3-3-16</inkml:trace>
  <inkml:trace contextRef="#ctx0" brushRef="#br0" timeOffset="70560.1959">18791 7071 430 0,'0'0'8'0,"0"0"0"16,0 0 3-16,0 0 1 16,0 0 1-16,0 0 1 15,-10-2 1-15,10 2-15 0,-8-7 0 16,8 7 0-16,-16-8 0 15,16 8 0-15,-12-12 0 16,12 12 0-16,-18-18 0 0,12 8 0 16,-6 2 0-16,3-2 0 15,-2 1 0-15,5 0 0 16,-6 6 0-16,12 3 0 16,-14-8 0-16,14 8 0 15,-12 0 0-15,12 0 0 0,-11 0 0 16,11 0 0-16,-12 5 0 15,12-5 0-15,-11 12 0 16,11-12 0-16,-13 19 0 16,5-8 0-16,-1 8 0 0,1 5 0 15,2 3 0-15,-1 6 0 16,4-1 0-16,3 1 0 16,1-5 0-16,7-2 0 15,6-9 0-15,4-10 0 0,1-9 0 16,5-10 0-16,2-3 0 15,1-4 0-15,1 5 0 16,-2 1 0-16,0 5 0 0,-2 8 0 16,-2 5-5-16,-2 8-5 15,-7 2-18-15,-3-4-47 16,2 2-4-16</inkml:trace>
  <inkml:trace contextRef="#ctx0" brushRef="#br0" timeOffset="70812.649">19043 6916 450 0,'0'0'5'16,"0"0"3"-16,-13-6 1 16,13 6 2-16,-17 0 0 15,7 2 1-15,-1 7-7 16,3 6-5-16,3 12 0 0,3 6 0 15,2 3 0-15,5 1 0 16,9 2 0-16,-1-6 0 16,8-3 0-16,-2-18 0 0,12-9 0 15,-10-7-57-15,8-23-27 16,-6-11-1-16</inkml:trace>
  <inkml:trace contextRef="#ctx0" brushRef="#br0" timeOffset="70979.9837">19201 6653 434 0,'0'11'7'0,"2"9"2"16,5 10 2-16,2 9 0 15,7 8 1-15,2 5 0 0,6-1 0 16,4 7-9-16,5-11-3 16,-2-10 0-16,0-11 0 15,-8-14-21-15,-4-5-59 16,4-7-2-16</inkml:trace>
  <inkml:trace contextRef="#ctx0" brushRef="#br0" timeOffset="71162.0599">19270 6975 451 0,'0'0'3'15,"0"0"2"-15,0 0 2 16,0 0-1-16,3-8 1 15,11-2 0-15,6-2 1 0,11-6-3 16,11 0-7-16,1-9-15 16,14-11-57-16,8 7-4 15</inkml:trace>
  <inkml:trace contextRef="#ctx0" brushRef="#br0" timeOffset="71647.9807">19799 6970 448 0,'0'0'3'16,"0"0"-1"-16,0 0-1 15,-9-16-4-15,6 1-12 0,-1-8-20 16,-2-11-27-16,-2-2-10 16</inkml:trace>
  <inkml:trace contextRef="#ctx0" brushRef="#br0" timeOffset="71768.1836">19680 6624 373 0,'0'0'13'16,"-7"9"2"-16,-3 0 2 16,-4 5 3-16,4-2-4 15,-3 1 0-15,2-4 1 0,3 0-2 16,8-9-12-16,0 0-9 15,2-18-9-15,12 2-19 16,11 1-45-16,-8 4 0 0</inkml:trace>
  <inkml:trace contextRef="#ctx0" brushRef="#br0" timeOffset="72011.2065">19812 6602 422 0,'0'0'6'0,"0"0"1"15,0 16 2-15,2 2 1 16,3 9 0-16,3 6 0 16,5-1 2-16,1 9-1 15,2-3-5-15,4-5-3 0,-1-6 0 16,4-14-1-16,-4-13-2 16,-5-16 0-16,-4-8 0 15,1-13 0-15,-6-7-3 16,0-4-4-16,-1 2-5 0,2 10-12 15,-5 13-37-15,6 5-19 16,3 11-2-16</inkml:trace>
  <inkml:trace contextRef="#ctx0" brushRef="#br0" timeOffset="72249.8531">20264 6883 480 0,'0'0'1'0,"0"0"-1"15,0-5 0-15,0-12-5 0,0-1-12 16,0-11-21-16,0-7-9 16,0-7 3-16,-4-5 9 15,-8-1 11-15,5 7 16 0,-6 10 9 16,-2 11 17-16,-2 12 22 16,1 9 7-16,3 12-2 15,5 12-11-15,8 2-15 16,2 2-18-16,2-11-19 0,11-2-55 15,4-8-3-15</inkml:trace>
  <inkml:trace contextRef="#ctx0" brushRef="#br0" timeOffset="72417.6838">20368 6232 475 0,'0'0'4'0,"0"11"1"15,0 9 1-15,0 10 1 16,4 10 0-16,8 6 0 15,3 6-7-15,4 3 0 16,7-1 0-16,0-6 0 0,3-5 0 16,-6-12-4-16,3-6-75 15,-4-9-3-15</inkml:trace>
  <inkml:trace contextRef="#ctx0" brushRef="#br0" timeOffset="72607.7771">20370 6628 444 0,'0'0'3'16,"0"0"2"-16,0 0 2 15,0 0 2-15,0 0 0 16,19-10 0-16,-2 3 1 16,9-5 0-16,11-2-5 0,5-7-5 15,11 3-10-15,-5-7-67 16,11-2-3-16</inkml:trace>
  <inkml:trace contextRef="#ctx0" brushRef="#br0" timeOffset="73046.3027">20818 6411 435 0,'0'0'7'0,"-5"14"3"16,5 2 1-16,-3 2 1 15,3 9 0-15,0 0 0 0,8 3 0 16,5 2-12-16,3-5 0 15,7-5 0-15,2-13 0 16,3-6 0-16,-2-10 0 16,4-10 0-16,-4-2 0 0,-3-4 0 15,-2 2 0-15,-2-1 0 16,1 10 0-16,1 7 0 16,2 10 0-16,-3 12 0 15,6 12 0-15,-3 9 0 0,-2 8 0 16,-3 11 0-16,-5 5 0 15,-8 2 0-15,-5 3 0 16,-8-8 0-16,-6-2 0 0,-6-9 0 16,-11-14-12-16,6-13-70 15,-4-13-4-15</inkml:trace>
  <inkml:trace contextRef="#ctx0" brushRef="#br0" timeOffset="73767.5299">19277 6936 272 0,'0'0'10'0,"0"0"3"16,0 0 5-16,-5 5 3 0,5-5 2 15,0 0 4-15,-8 11-1 16,8-11 2-16,-11 5-8 16,11-5-4-16,-15 7-5 15,6-1-3-15,-5-4-1 0,0 4-4 16,-3 1-1-16,-2-1-4 15,2 6-6-15,-6-7-22 16,4 3-48-16,3 4-2 16</inkml:trace>
  <inkml:trace contextRef="#ctx0" brushRef="#br0" timeOffset="81468.6659">797 2057 215 0,'0'0'5'0,"0"0"2"16,0 0 2-16,0 0 5 15,0 0 6-15,4-6 5 16,-4 6 1-16,0 0 0 16,0 0-1-16,0 0-2 0,0 0-3 15,0 0-4-15,-6-3-6 16,6 3-4-16,0 0-2 15,-9 0-2-15,9 0 0 0,-10 0-1 16,10 0-1-16,-16-2-1 16,6-1 2-16,-1-3-1 15,1 3 1-15,-2-2-1 16,3-3 0-16,9 8 0 0,-13-19 0 16,10 5 2-16,3-3-3 15,0-5 1-15,5 0-1 16,5-4 2-16,0-1 0 15,5-3 1-15,4 2 0 0,5 0 1 16,1 0 0-16,6 2 1 16,5 0-1-16,3 1 1 15,6 3-1-15,1 0-1 16,2-1 1-16,0 5-4 0,-2-9-4 16,2 3-26-16,-6 0-46 15,-4-2 0-15</inkml:trace>
  <inkml:trace contextRef="#ctx0" brushRef="#br0" timeOffset="82294.2739">1491 1269 297 0,'0'0'8'0,"0"0"4"16,0 0 5-16,0 0 0 16,0 0 2-16,0 10 0 0,2 9 2 15,6 15 1-15,1 7-7 16,0 6-4-16,6 4-4 16,-1-2-1-16,6 1 0 15,-8-7-1-15,1-17-2 16,-13-26-1-16,0 0 0 0,1-29-1 15,-2 10-2-15,-8-5-1 16,-2-8 0-16,1-2-1 16,-4-4-1-16,3 1-1 15,3-1 0-15,-2-2 0 0,6 7 1 16,3-1 2-16,1 8 0 16,2-1 2-16,9 8 0 15,-2 2 0-15,2 5 1 16,4 3 2-16,-3 6 1 0,3 5-2 15,5 17 3-15,4 20 0 16,-8 6-2-16,-14-26-6 16,1 2-16-16,-9 11-49 15,-5-21-11-15</inkml:trace>
  <inkml:trace contextRef="#ctx0" brushRef="#br0" timeOffset="83013.8411">2090 1131 337 0,'0'0'7'0,"0"0"3"16,0 0 5-16,0 0 0 15,0 0 1-15,-10-2 1 0,10 2 1 16,0 0 1-16,0 0-6 15,-12-9-3-15,12 9-3 16,0 0-1-16,-11-10 0 16,11 10-2-16,-13-8-1 0,13 8 1 15,-11-12-3-15,11 12 2 16,-14-9-3-16,14 9 0 16,-11-8 0-16,11 8 0 15,-13-10 0-15,13 10 0 16,-13-10 0-16,13 10 0 0,-11-8 0 15,11 8 0-15,-11-3 0 16,11 3 0-16,0 0 0 16,-11-7 0-16,11 7-2 15,-9 0 2-15,9 0-1 0,0 0 1 16,-14 2 0-16,14-2 0 16,0 0 0-16,-10 11 0 15,10-11-1-15,-8 15 0 0,3-4 1 16,-1 3-2-16,1 3 1 15,4 1-2-15,-1 1 0 16,2 2 0-16,0-4 0 16,1 1 0-16,3-2 2 15,3-3-1-15,0-2 0 0,-7-11 1 16,15 9 0-16,-2-4 0 16,-2-2 0-16,-1 1 0 15,6 1-1-15,-3 1 0 16,3 0-1-16,0-1-2 0,14 1-12 15,1 5-35-15,-15-6-26 16,0-2-1-16</inkml:trace>
  <inkml:trace contextRef="#ctx0" brushRef="#br0" timeOffset="83301.9713">2266 1273 331 0,'0'0'4'0,"0"0"1"15,0 0-1-15,0 0 1 16,7 8 1-16,-7-8 1 0,0 0 4 16,0 0 2-16,11 0-4 15,-11 0 0-15,5-11 1 16,-3 0-1-16,3 2-1 15,-2-2-1-15,6 0-1 16,0-1-4-16,-1-3 1 0,4 3-2 16,2 0-5-16,3-2-17 15,7 2-50-15,-4-1-2 16</inkml:trace>
  <inkml:trace contextRef="#ctx0" brushRef="#br0" timeOffset="83554.1386">2699 1201 375 0,'0'0'2'0,"0"0"0"0,0 0 2 15,0-9 0-15,1-1 0 16,0-2 0-16,3-5 0 16,-2 2 0-16,0-4 1 15,-1 1 2-15,-1 2 2 16,0 1 1-16,0 1 0 0,0 14 1 15,-4-11 1-15,4 11-1 16,0 0-1-16,0 0-5 16,0 0-2-16,0 11-5 0,8 1-10 15,2 5-58-15,2-7-10 16</inkml:trace>
  <inkml:trace contextRef="#ctx0" brushRef="#br0" timeOffset="84154.1407">2896 991 368 0,'0'0'4'15,"0"0"4"-15,-4 14 1 16,4-1 2-16,0 3 1 15,0 1 0-15,3 2 2 0,-1-1-3 16,-1-1-5-16,2-2-2 16,-1-1 0-16,2-3-3 15,-4-11-1-15,9 8 0 0,-9-8-1 16,10 3 0-16,-10-3 3 16,18-1-2-16,-9-5 1 15,0 0 0-15,3-1 1 16,-1 2 1-16,0 3 0 0,3 1 1 15,-4 1-2 1,5 0-5-16,1 1-30 0,2 8-42 16,-4-1-2-16</inkml:trace>
  <inkml:trace contextRef="#ctx0" brushRef="#br0" timeOffset="84408.083">3249 807 443 0,'0'0'5'0,"0"7"1"15,2 5 2-15,3 8 0 16,1 4 0-16,2 4 0 0,1 6-1 15,4 1 1-15,0 0-6 16,1 2-3-16,9 26-13 16,4 15-63-16,7-3-3 0</inkml:trace>
  <inkml:trace contextRef="#ctx0" brushRef="#br0" timeOffset="84591.9622">3266 1095 435 0,'0'0'1'0,"0"0"2"16,0 0 2-16,0 0 0 15,5-7 2-15,3 4-1 16,5-2 1-16,3 1 0 0,3-1-3 16,7 1-11-16,-2 3-53 15,7-5-17-15</inkml:trace>
  <inkml:trace contextRef="#ctx0" brushRef="#br0" timeOffset="85171.355">3785 1064 402 0,'0'0'6'16,"0"0"4"-16,0 0 1 16,0 0 0-16,0 0 3 0,-1-10 0 15,1 10 1-15,0 0 0 16,-2-12-6-16,2 12-5 15,0 0-4-15,-4-11 0 16,4 11 0-16,0 0 0 16,-8-16 0-16,8 16 0 0,-6-12 0 15,6 12 0-15,-6-15 0 16,6 15 0-16,-8-16 0 16,8 16 0-16,-11-10 0 15,11 10 0-15,-9-11 0 0,9 11 0 16,-8-11 0-16,8 11 0 15,-11-5 0-15,11 5 0 16,-10 0 0-16,10 0 0 0,-13 5 0 16,7 7 0-16,3 0 0 15,-2-3 0-15,1 3 0 16,2-1 0-16,2-2 0 16,0 1-4-16,0 2 1 15,3 2 0-15,4 1 2 0,2 3 0 16,3-2 0-16,0-1 0 15,3 0-1-15,-2 0 0 16,2-6 1-16,0-5-4 16,1-4-8-16,-4 0-19 0,-5-12-45 15,6-2 0-15</inkml:trace>
  <inkml:trace contextRef="#ctx0" brushRef="#br0" timeOffset="85365.8262">3798 374 427 0,'0'0'5'0,"0"0"3"0,0 0 1 16,0 0 2-16,2 6 0 15,25 53 5-15,-15-28-1 16,2 1-6-16,0 10-9 16,3 3 0-16,3 6 0 0,1-2 0 15,1 4 0-15,6 3-13 16,-2-1-71-16,1 3-2 15</inkml:trace>
  <inkml:trace contextRef="#ctx0" brushRef="#br0" timeOffset="86833.4103">920 3067 379 0,'0'0'6'0,"0"0"1"0,-9 0 4 15,9 0 1-15,-11 0 3 16,-1 4 0-16,3-1 2 16,-7 3 0-16,1 1-4 15,-5-1-3-15,3 2-1 0,-4 4-9 16,-2 6 0-16,5 5 0 16,-5 7 0-16,3 10 0 15,3 9 0-15,-1 12 0 16,11 14 0-16,1 10 0 15,9 9 0-15,12 8 0 0,10 0 0 16,9-1 0-16,13-4 0 16,8-9 0-16,5-10 0 15,9-9 0-15,5-14 0 0,2-14 0 16,8-7 0-16,-4-18-20 16,-10-5-61-16,13-9-2 15</inkml:trace>
  <inkml:trace contextRef="#ctx0" brushRef="#br0" timeOffset="87453.9789">1877 4667 392 0,'0'0'3'16,"0"0"4"-16,0 0 1 15,11-6 2-15,-11-9-1 0,0-10 1 16,0-10 0-16,-3-10 0 16,-5-15-2-16,0-4-4 15,-2-1-2-15,4 6-2 16,0 9 1-16,6 16 0 16,6 21 0-16,9 21 0 0,8 23 0 15,5 16 1-15,2 4 0 16,3 4 1-16,1-2 0 15,-1-8-1-15,-6-14 1 0,-5-16 0 16,-4-15-1-16,-7-18 0 16,-5-15 0-16,-6-16 0 15,0-7-2-15,0-7-2 16,0-2-6-16,1 9-15 0,7 10-55 16,5 20-3-16</inkml:trace>
  <inkml:trace contextRef="#ctx0" brushRef="#br0" timeOffset="87879.8084">2411 4435 284 0,'0'0'3'0,"0"0"5"15,0-5 2-15,0 5 0 0,5-21 3 16,3 7-1-16,-2-5 2 15,4-2 3-15,0-1 0 16,-3-2-1-16,-2 0 0 0,-5 3 2 16,0 5-1-1,-10 6 0-15,0 7-1 0,-3 3-2 16,0 15-5-16,1 12-9 16,2 6 0-16,5 9 0 15,5-1 0-15,6 0 0 0,10-4 0 16,9-6-9-16,2-9-47 15,9-15-27-15,2-7 0 16</inkml:trace>
  <inkml:trace contextRef="#ctx0" brushRef="#br0" timeOffset="88492.8306">2710 4213 283 0,'0'0'9'16,"0"0"5"-16,0 0 1 15,0 0 3-15,-10 0 2 16,10 0 4-16,0 0 0 0,0 0 1 15,0 0-8-15,0 0-4 16,0 0-2-16,-1 5-4 16,1 9-3-16,1 0-1 15,1 1-2-15,7 1-2 0,-2 0-1 16,2 4 0-16,-2-5 0 16,6-9 1-16,-2-1-1 15,1-5 1-15,2 0 0 16,0 3 1-16,7 1 1 0,1 7 0 15,1 0 0-15,2 7 0 16,2-1 0-16,-4 0 0 16,0-2-1-16,-2-1 1 15,-6-12 0-15,-3-2 0 0,-5-16 0 16,-4-5 1-16,-2-11-1 16,0-4 1-16,2-3-1 15,0-1-2-15,2 5-5 16,-3 0-13-16,-2 6-57 0,10 7-3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0T15:20:18.1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8623 12871 353 0,'0'0'9'0,"0"0"4"15,0 0 4-15,0 0 0 16,-10 0 2-16,10 0 1 15,0 0 0-15,-13 2 1 0,9 9-8 16,4 4-4-16,4 8-9 16,5 10 0-16,2 10 0 15,7 12 0-15,-1 6 0 16,4 6 0-16,0-3 0 16,-2 0 0-16,-2-11 0 0,-3-9 0 15,-4-11 0-15,-4-11 0 16,-6-22 0-16,0 0 0 15,-5-17 0-15,-7-18 0 16,-6-16 0-16,-4-7 0 0,-4-10 0 16,-1-5 0-16,4-2 0 15,-1 3 0-15,5 8 0 16,7 9 0-16,7 10 0 0,8 11 0 16,12 11 0-16,10 8 0 15,5 8 0-15,7 7 0 16,8 2 0-16,-2 9 0 15,4 11 0-15,-10 11 0 0,-3 6 0 16,-8 4 0-16,-13 4 0 16,-11 4 0-16,-9-3 0 15,-13-4 0-15,-9-11 0 16,-7-8 0-16,-7-16 0 0,6-15-64 16,-1 1-20-16</inkml:trace>
  <inkml:trace contextRef="#ctx0" brushRef="#br0" timeOffset="709.9845">9160 13104 323 0,'0'0'7'16,"0"21"4"-16,0 1 3 0,2 10 4 15,0 3 0-15,3 5 0 16,4 3 1-16,0 1-1 15,-2-8-5-15,2-4-5 16,1-13-2-16,-10-19-2 0,12 2 0 16,-12-16 0-16,0-18-1 15,-6-8 1-15,-2-4-1 16,-6-8-1-16,4 1-1 0,0 4 0 16,0 6 0-16,7 8-1 15,3 12 1-15,3 6 0 16,11 8 0-16,4 7 0 15,8 1 0-15,2 6-1 16,3 3-2-16,7 1-8 0,-3-2-16 16,7-9-50-16,-1 8-5 15</inkml:trace>
  <inkml:trace contextRef="#ctx0" brushRef="#br0" timeOffset="1015.1942">9603 13213 379 0,'0'0'4'16,"0"0"-1"-16,0 0 3 16,0 0 1-16,0 0 2 0,12-13 0 15,-1 0 0-15,2-5 3 16,5-3-5-16,-2-4 1 16,-1-1-1-16,-3-2 0 15,-2 2-1-15,-4 3 1 0,-6 3 0 16,0 5 0-16,0 15 0 15,-19-1 0-15,6 12-4 16,-1 14-3-16,2 13 0 16,2 5 0-16,4 6 0 0,5 2 0 15,3-1 0-15,11-8 0 16,9-9 0-16,3-12 0 16,12-7-5-16,-2-9-58 0,8-11-20 15,6-10-2-15</inkml:trace>
  <inkml:trace contextRef="#ctx0" brushRef="#br0" timeOffset="1495.3828">10029 13080 376 0,'-1'10'5'0,"1"6"4"0,0 8 1 15,6 8 3-15,-2 2 1 16,9 0 0-16,-1 2 1 16,2 0 1-16,1-14-3 15,3-10-3-15,-3-14-2 16,-1-18-2-16,0-11-4 0,-4-8-2 15,0-5 0-15,-5-4 0 16,3 5 0-16,-3 4 0 16,2 8 0-16,1 10 0 15,0 10 0-15,9 11 0 0,0 2-2 16,11 9-42-16,3 2-37 16,3 1-3-16</inkml:trace>
  <inkml:trace contextRef="#ctx0" brushRef="#br0" timeOffset="1948.1546">10455 13275 355 0,'0'0'3'15,"5"11"2"-15,-5-11 3 16,17 11 1-16,-4-8 2 15,4-6 0-15,1-5 2 0,6-9 0 16,-6-10-2-16,3-8-2 16,-3-5-1-16,-7 0 1 15,-1-1-1-15,-8 7 2 0,-2 9-1 16,-7 12 0-16,-7 13 1 16,-7 12-10-16,3 17 0 15,-1 12 0-15,1 7 0 16,7 3 0-16,4-1 0 0,7-4 0 15,11-9 0-15,14-13 0 16,1-13-15-16,13-11-66 16,9-5-4-16</inkml:trace>
  <inkml:trace contextRef="#ctx0" brushRef="#br0" timeOffset="2463.8651">10903 12966 351 0,'0'0'6'16,"0"9"6"-16,0 4 2 15,0 6 1-15,0 10 1 16,0 3 0-16,0 8 2 0,0 4-1 15,0-2-6-15,3 1-4 16,1-9-3-16,1-5-2 16,-1-12-1-16,-4-17-1 15,10 0 0-15,-4-17 1 0,-1-17-1 16,-1-7 0-16,3-3 0 16,1-2 1-16,0 3-1 15,2 6 2-15,1 15-1 16,5 15 0-16,-1 14 1 15,1 15-1-15,0 13 0 0,1 5 0 16,2 6-2-16,-1-1-8 16,-3-12-18-16,-7-4-51 15,7-10-3-15</inkml:trace>
  <inkml:trace contextRef="#ctx0" brushRef="#br0" timeOffset="2674.2512">11324 12547 409 0,'0'0'6'0,"0"10"3"16,2 9 2-16,2 15 2 15,1 15 1-15,1 11 2 16,6 12-1-16,0 13 1 16,3 2-14-16,2 0-2 0,0-4 0 15,3-11 0-15,-5-13 0 16,4-14 0-16,-9-13-40 15,-7-13-41-15,8-7-4 0</inkml:trace>
  <inkml:trace contextRef="#ctx0" brushRef="#br0" timeOffset="2884.1905">11225 13121 435 0,'0'0'5'0,"0"0"1"15,0 0 1-15,-7 4 1 16,7-4 1-16,5 0 0 16,7 0 1-16,6-3 0 0,12-6-4 15,6-3-2-15,7-2-2 16,7-5-4-16,7 1-8 16,1-4-15-16,3 3-53 15,6 2-3-15</inkml:trace>
  <inkml:trace contextRef="#ctx0" brushRef="#br0" timeOffset="3433.7171">12504 13196 384 0,'0'0'2'0,"0"0"2"16,14-3 2-16,0-6 0 15,0-3 2-15,4-5 0 0,0-5 1 16,3-2 2-16,1-6-3 15,-5 1 0-15,-1-1-1 16,-12 3 1-16,-2 5 1 16,-4 5-1-16,-5 9 1 0,-10 8-1 15,-1 8 0-15,-6 14-8 16,2 11 0-16,3 6 0 16,4 3 0-16,8 3 0 0,7-1 0 15,5-4 0-15,14-11 0 16,11-8 0-16,6-15 0 15,9-5-33-15,12-5-49 16,-1-10-2-16</inkml:trace>
  <inkml:trace contextRef="#ctx0" brushRef="#br0" timeOffset="3900.4027">12922 12958 334 0,'0'0'6'0,"0"0"3"16,0 0 4-16,0 0 2 0,-1 17 3 15,1 0-1-15,3 5 1 16,6 7 1-16,1 3-6 16,-4 2-3-16,5 1-3 15,-4-6-4-15,0-5 0 0,-1-9-2 16,-6-15-1-16,10-7 0 15,-5-15 0-15,0-9 0 16,1-8 0-16,1-4 1 16,5-1-1-16,-2 8 1 15,5 10 1-15,0 13 0 0,4 13-1 16,0 18 1-16,1 11-2 16,-1 10-2-16,3 3-6 15,-7-2-22-15,-5-4-48 16,9-7-1-16</inkml:trace>
  <inkml:trace contextRef="#ctx0" brushRef="#br0" timeOffset="4261.9538">13486 12460 429 0,'0'0'6'0,"0"22"2"16,1 5 0-16,0 15 2 0,3 12-1 15,2 15 1-15,0 6 0 16,6 10 0-16,0-4-6 16,3-4-1-16,-2-11-2 15,3-13-1-15,-3-12-1 0,-2-14-2 16,-5-12-1-16,-6-15 0 16,0 0-2-16,0-13 1 15,-5-9 0-15,-10-2 1 16,-5-2 2-16,-6 4 2 0,-1 3 1 15,-3 9 2-15,-2 10 0 16,6 8 1-16,1 13-1 16,6 7 0-16,8 4-2 0,5 2 0 15,6-2-2-15,14-4-1 16,2-7-5-16,11-8-12 16,3-1-41-16,6-13-19 15,3-10-2-15</inkml:trace>
  <inkml:trace contextRef="#ctx0" brushRef="#br0" timeOffset="4555.8776">13850 12859 420 0,'0'0'7'0,"0"0"1"16,-6 0 1-16,-2 8 2 15,-3 4 1-15,-2 5 0 16,-4 7 0-16,1 2 0 15,0 4-6-15,4 3-4 0,-2-1-2 16,8-1 0-16,4-5 0 16,2-5 0-16,7-2 0 15,7-7 0-15,-1 0 0 16,5-5 0-16,0 3 0 0,-3 1 0 16,-2 4 0-16,-5 5 0 15,-6 6 0-15,-3 3 0 16,-13 3 0-16,1 2-8 0,-12-11-30 15,0 0-42-15,2-6-3 16</inkml:trace>
  <inkml:trace contextRef="#ctx0" brushRef="#br0" timeOffset="5090.1219">15370 13219 379 0,'0'0'6'15,"0"0"2"-15,0 0 0 0,0 8 3 16,0-8 2-16,0-10 0 16,0-10 1-16,-4-10 0 15,1-15-5-15,-8-11-1 16,3-8-2-16,-5-4-1 16,-1 2-1-16,6 6 0 0,0 6-2 15,1 9 0-15,6 11 1 16,3 8-1-16,12 9-2 15,4 6 0-15,8-1 0 16,9 5 0-16,6 1 0 0,1 1-8 16,8 5-16-16,-1 0-54 15,-5 0-2-15</inkml:trace>
  <inkml:trace contextRef="#ctx0" brushRef="#br0" timeOffset="5312.5489">15205 13039 428 0,'0'0'5'16,"0"0"0"-16,0 0-1 16,0 0 1-16,11 4 1 0,4-4-1 15,8-6 1-15,8-3 0 16,12-5-7-16,8-2-3 15,7-2-8-15,11-1-27 16,13 3-37-16,-5 0 0 16</inkml:trace>
  <inkml:trace contextRef="#ctx0" brushRef="#br0" timeOffset="5960.0316">15899 13264 334 0,'0'0'7'16,"0"0"3"-16,0 0 2 16,0 0 2-16,0 0 1 0,-6-6 1 15,-4-8 0-15,-1-3 1 16,-3-5-6-16,-1-2-3 15,2-2-3-15,0 1 0 16,5 4-2-16,2 4 0 0,6 0-2 16,5 5 1-16,9 4-2 15,6 0 1-15,6 1-1 16,5 0 0-16,8 0 1 16,1 1-1-16,-3 3 0 15,1 3 1-15,-5 1 0 0,-3 11-1 16,-7 8 1-16,-6 5 1 15,-1 6-1-15,-7 3 1 16,-4 2-1-16,3-4 1 16,0-3-1-16,0-5 0 0,2-13 0 15,6-11 1-15,0-6-1 16,1-13 0-16,-1-9 0 16,-2-7 0-16,-4-5 1 0,-8-3 0 15,-2 2 0-15,-8 7 2 16,-9 5-4-16,-8 10 0 15,-1 9 0-15,-2 10 0 16,0 12 0-16,5 10-3 0,7 2-19 16,14 3-56-16,5-1-3 15</inkml:trace>
  <inkml:trace contextRef="#ctx0" brushRef="#br0" timeOffset="6647.611">16446 12975 302 0,'0'0'6'0,"0"0"3"15,0 0 3-15,-6 12 1 16,6-12 2-16,-2 13 3 16,1-1 0-16,1 4 1 0,2-1-5 15,2 5-2-15,4 6-3 16,0 1-1-16,0 2-2 16,1 2-1-16,4-2-1 0,-3-2-1 15,3-3-1-15,-4-4-1 16,0-4 0-16,2-8-1 15,-11-8 0-15,17-3-1 16,-11-19 0-16,3-7 0 16,-1-9 0-16,2-3 0 15,-1-4 0-15,4 2 0 0,-4 7 0 16,4 10 1-16,3 16 0 16,2 15 1-16,-1 16-1 15,5 11 0-15,-2 6 1 0,1 1 0 16,-1-2-2-16,-1-8 1 15,-1-10 0-15,-1-14-1 16,0-10 1-16,-2-14 1 16,3-5 0-16,-5-1 1 0,3 1 2 15,-3 7 1-15,0 10 0 16,-1 7 0-16,4 14-1 16,-4 9-3-16,4 5-7 15,7 4-32-15,-2-1-41 0,4-4 0 16</inkml:trace>
  <inkml:trace contextRef="#ctx0" brushRef="#br0" timeOffset="7226.5079">17656 12452 397 0,'0'0'7'16,"0"0"2"-16,0 13 2 0,0 7 0 15,4 14 2-15,5 11 0 16,0 12 1-16,4 9 0 16,4 13-6-16,-1 5-3 15,2-2-1-15,-1-2-1 0,-1-13-1 16,1-11-2-16,-4-10 0 15,-3-14 0-15,2-13 0 16,-2-14 0-16,2-8-2 16,1-12 0-16,2-7 1 0,0 1 0 15,5-3 0-15,1 2 0 16,-3 8 0-16,5 6 0 16,-1 8 0-16,-1 6 1 15,-4 10 1-15,0 6-1 16,-8 7 1-16,-7 0 0 0,-2 1 1 15,-9-1-1-15,-10-8-1 16,-6-6 1-16,-3-11-2 16,-4-4-2-16,2-7-9 15,3-7-27-15,7-2-40 0,5-5-2 16</inkml:trace>
  <inkml:trace contextRef="#ctx0" brushRef="#br0" timeOffset="7700.535">18262 13164 293 0,'0'0'3'16,"8"-9"-2"-16,0-5 2 0,8-4-1 15,1-4 1-15,4-6 3 16,0 1 4-16,-1-7 6 16,2 7 2-16,-14 0 4 15,-2 8 2-15,-6 5 0 0,-11 9 1 16,-7 7-3-16,1 13-4 16,0 12-5-16,-1 7-5 15,5 9-8-15,4 3 0 16,4 0 0-16,7-3 0 0,8-4 0 15,7-11 0-15,10-5-4 16,-2-17-22-16,2-6-53 16,11-6-2-16</inkml:trace>
  <inkml:trace contextRef="#ctx0" brushRef="#br0" timeOffset="7915.7917">18693 13159 379 0,'0'0'-1'0,"0"0"-4"16,0-19-10-16,0-2-8 16,1-8-6-16,0-8 3 15,1-7 17-15,-2-1 19 16,-2 4 6-16,-5 7 6 16,-2 13 10-16,-6 12 13 0,-1 9 1 15,0 17-3-15,0 4-21 16,9 7-27-16,1-7-70 15,6-4-5-15</inkml:trace>
  <inkml:trace contextRef="#ctx0" brushRef="#br0" timeOffset="8334.1195">18876 13213 386 0,'0'0'5'0,"0"0"1"16,0 9 1-16,0-9 0 15,0 0 1-15,0-12 0 16,0-7 1-16,3-8 0 16,2-9-3-16,2-3 0 0,-1-3 0 15,1 4 1-15,3 5 0 16,3 11 0-16,-1 13 1 15,2 12-2-15,2 15 0 0,0 13-4 16,4 2-4-16,3 9-21 16,14 0-54-16,-12-4-4 15</inkml:trace>
  <inkml:trace contextRef="#ctx0" brushRef="#br0" timeOffset="8912.0396">19398 12978 411 0,'0'0'8'16,"0"0"3"-16,0 0 1 15,-7 6 2-15,7-6 1 16,0 0 1-16,0 0 1 16,-9 9-10-16,9-9-7 0,0 0 0 15,0 0 0-15,0 0 0 16,-11-5 0-16,11 5 0 16,-10-8 0-16,10 8 0 0,-12-12 0 15,12 12 0-15,-18-14 0 16,9 11 0-16,-2 0 0 15,2 3 0-15,-5 0 0 16,3 8 0-16,1 9 0 16,-4 5 0-16,3 4 0 0,-1 6 0 15,0-1 0-15,8 0 0 16,0-3 0-16,4-6 0 16,4-8 0-16,8-6 0 0,7-5 0 15,5-3 0-15,6 1 0 16,2-3 0-16,6 3 0 15,-3 0 0-15,1 9 0 16,-3 6 0-16,-4 6 0 0,-4 7 0 16,-8 3 0-16,-4 4 0 15,-9 5 0-15,-4 1 0 16,-8 1 0-16,-10 0 0 16,-7-5 0-16,-3-5 0 0,-8-7-2 15,-2-10-4-15,-6-16-13 16,8-4-61-16,-2-13-1 15</inkml:trace>
  <inkml:trace contextRef="#ctx0" brushRef="#br0" timeOffset="9329.9339">20473 12622 451 0,'0'0'4'0,"-2"10"2"16,1 7 1-16,0 13 0 15,1 11 1-15,2 12 1 0,8 11-1 16,-1 8 0-16,2 3-5 15,6-1-3-15,1-4 0 16,2-8 0-16,-6-15-18 16,4-25-55-16,-5 7-8 0</inkml:trace>
  <inkml:trace contextRef="#ctx0" brushRef="#br0" timeOffset="9531.7281">20380 13071 392 0,'0'0'8'0,"-12"0"1"16,12 0 0-16,0 0 0 0,0 0 0 15,0 0 0-15,6 4 0 16,15-4 0-16,10-3-7 16,10-4-2-16,10-3-1 15,9-2-6-15,11-1-20 0,11 1-46 16,-1-2-1-16</inkml:trace>
  <inkml:trace contextRef="#ctx0" brushRef="#br0" timeOffset="10135.7955">21063 13079 333 0,'0'0'4'0,"-1"17"2"15,1 2 3-15,2 5 1 0,2 4 5 16,4-2 1-16,-3 2 1 16,-1-2 1-16,1-5-3 15,-3-11-2-15,-2-10-3 16,-1-12-2-16,-6-10-3 0,0-5-1 15,-2-6-2-15,4-1 0 16,4 2-1-16,1 1-1 16,2 7 1-16,11 11 0 0,6 6 0 15,5 5 0 1,8 2-1-16,4 2 1 0,4 1-1 16,2-2 1-16,0-1 0 15,-5-9 0-15,-5-8 0 16,-5-2 0-16,-8-3 0 0,-8 0 1 15,-9 1 0-15,-2 4 1 16,-7 7 2-16,-3 9-5 16,-4 8 0-16,5 14 0 15,-3 13 0-15,6 4 0 0,6 6 0 16,3-2 0-16,12-2 0 16,1-11-11-16,14-19-57 15,3 2-14-15</inkml:trace>
  <inkml:trace contextRef="#ctx0" brushRef="#br0" timeOffset="10804.5813">21810 13047 465 0,'0'0'4'0,"0"0"1"16,0 0 1-16,-8-10 1 15,8 10 1-15,-15-14 1 16,8 5-2-16,-1-1-7 0,-3 1 0 15,2 1 0-15,9 8 0 16,-14-7 0-16,14 7 0 16,-15-5 0-16,7 1 0 15,8 4 0-15,-17-5 0 16,17 5 0-16,-15-5 0 16,15 5 0-16,-14-7 0 0,14 7 0 15,-6-3 0-15,6 3 0 16,0 0 0-16,-12 0 0 15,12 0 0-15,0 0 0 0,-11 3 0 16,11-3 0-16,-10 10 0 16,10-10 0-16,-14 14 0 15,14-14 0-15,-15 18 0 16,8-7 0-16,-3 3 0 0,1 3 0 16,-1 0 0-16,3 5 0 15,4 2 0-15,0-2 0 16,3 0 0-16,0-2 0 0,6-6 0 15,5-4 0-15,4-8 0 16,2-2 0-16,3-1 0 16,3-3 0-16,-1 2 0 15,1 2 0-15,1 6 0 0,-3 4 0 16,0 2 0-16,-3 1 0 16,-3-6 0-16,1-7 0 15,-6-10-9-15,2-14-7 16,-3-12-8-16,-2-17-4 15,-3-13 1-15,4-9 0 0,0-2 5 16,-4 0 8-16,3 9 11 16,-6 7 13-16,8 15 12 15,-5 19 6-15,-4 27 1 16,13 11-1-16,-7 30-2 0,6 15-5 16,0 11-15-16,3 10-6 15,2 1 0-15,5 0 0 16,-2-6 0-16,1-7 0 15,-5-20-17-15,-1-8-65 0,-1-8-1 16</inkml:trace>
  <inkml:trace contextRef="#ctx0" brushRef="#br0" timeOffset="10980.1367">21838 13039 448 0,'0'0'3'0,"0"0"1"15,0 0 1-15,7 5 0 0,8-1 1 16,3 1-1-16,7-3 1 16,11 1-2-16,5-3-6 15,12 2-14-15,2-2-57 16,8-2-5-16</inkml:trace>
  <inkml:trace contextRef="#ctx0" brushRef="#br0" timeOffset="11454.1257">22371 13058 393 0,'0'0'3'15,"0"0"3"-15,0 0 0 16,0 0 2-16,13 4 1 15,-2-6 0-15,3-5 1 0,0-7 0 16,6-5-3-16,-1-8-2 16,-4-3-2-16,-4-4 1 15,-5 3 0-15,-1 4 1 16,-5 6 1-16,-6 11 0 16,-2 10 0-16,-3 17 1 0,2 15-3 15,1 11-4-15,3 8 0 16,4 0 0-16,6 2 0 15,9-12 0-15,8-7 0 16,-1-20-6-16,11-14-45 0,-3-17-30 16,1-17 0-16</inkml:trace>
  <inkml:trace contextRef="#ctx0" brushRef="#br0" timeOffset="11759.5528">22721 12318 408 0,'0'0'8'0,"5"7"2"0,-1 15 2 16,0 16 1-16,1 13 1 15,4 17 1-15,1 14 1 16,1 9-1-16,2 8-15 16,0-5 0-16,1-8 0 0,1-14 0 15,-1-13 0-15,-4-18 0 16,0-15 0-16,-3-13 0 16,-7-13 0-16,0 0 0 0,-2-17 0 15,-14-5 0 1,-3-2 0-16,-1 2 0 0,-7 2 0 15,1 6 0-15,-2 9 0 16,4 5 0-16,3 7 0 16,11 9 0-16,5 7 0 15,5-1 0-15,4 2 0 0,8-4 0 16,10-3 0-16,1-5 0 16,7 1-11-16,-1-13-68 15,5 0-2-15</inkml:trace>
  <inkml:trace contextRef="#ctx0" brushRef="#br0" timeOffset="13012.1344">9261 14586 293 0,'0'0'12'0,"0"0"5"0,0 0 3 15,0 0 3-15,-10-9 4 16,10 9 0-16,-14-9 0 16,4 4 1-16,1 0-10 15,9 5-5-15,-17-12-7 0,17 12-6 16,-14-14 0-16,14 14 0 16,-16-15 0-16,16 15 0 15,-17-12 0-15,5 5 0 0,-1 2 0 16,-1-3 0-16,1 5 0 15,-1 1 0-15,2 0 0 16,-1 0 0-16,2 1 0 16,0 1 0-16,1 2 0 15,2 8 0-15,-2 12 0 0,3 7 0 16,-3 10 0-16,4 7 0 16,1 3 0-16,2-1 0 15,3 0 0-15,3-9 0 16,6-13 0-16,8-14 0 0,3-12 0 15,6-19 0-15,1-6 0 16,2-5 0-16,4 4 0 16,0 4 0-16,1 10 0 0,-1 10 0 15,-3 10 0-15,-3 12 0 16,1 7 0-16,-4 4 0 16,-5-9-17-16,3-13-62 15,-6 1-4-15</inkml:trace>
  <inkml:trace contextRef="#ctx0" brushRef="#br0" timeOffset="13303.7345">9653 14487 409 0,'0'0'7'16,"-7"-9"4"-16,-5 6 3 15,2 3 0-15,-7 0 1 16,3 5 1-16,-7 10 0 15,3 6-7-15,4 6-9 0,5 5 0 16,4 0 0-16,5-2 0 16,4 0 0-16,8-6 0 15,9-7 0-15,0-5 0 16,-1-1 0-16,3-3 0 0,-5 0 0 16,-4 4 0-16,-9 4 0 15,-5 4 0-15,-2 7 0 16,-10 0 0-16,-5 5 0 0,-3-5-15 15,0 1-68-15,4-7-1 16</inkml:trace>
  <inkml:trace contextRef="#ctx0" brushRef="#br0" timeOffset="13856.0339">10971 13839 449 0,'0'8'4'16,"2"13"1"-16,4 15 3 16,3 13 0-16,6 14 0 15,0 14 1-15,5 10 0 0,3 8 0 16,-4-4-7-16,2-8-2 15,-3-13 0-15,-6-14 0 16,0-15 0-16,-3-14 0 0,-8-11 0 16,-1-16 0-16,-13 0 0 15,-6-16 0-15,-5-6 0 16,-8 0 0-16,-3-2 0 16,-3 2 0-16,-1 7 0 0,2 9 0 15,4 8 0-15,5 17 0 16,8 9 0-16,7 7 0 15,7 2 0-15,6-2 0 16,12 0 0-16,9-8 0 0,9-11 0 16,8-5 0-16,3-11 0 15,13-2-27-15,0-9-56 16,0-3-2-16</inkml:trace>
  <inkml:trace contextRef="#ctx0" brushRef="#br0" timeOffset="14385.2574">11568 14546 440 0,'0'0'5'0,"0"0"2"16,-5-3 2-16,5 3 1 16,-9-7 1-16,9 7 0 15,-14-10 1-15,14 10-6 0,-11-12-6 16,11 12 0-16,-13-8 0 15,13 8 0-15,-12-6 0 16,12 6 0-16,-12-5 0 16,12 5 0-16,-14-5 0 0,14 5 0 15,-9-3 0-15,9 3 0 16,-10-4 0-16,10 4 0 16,-9-5 0-16,9 5 0 15,0 0 0-15,-9-5 0 0,9 5 0 16,0 0 0-16,0 0 0 15,-10-2 0-15,10 2 0 16,0 0 0-16,-10 0 0 16,10 0 0-16,0 0 0 0,-12 9 0 15,12-9 0-15,-15 10 0 16,7 0 0-16,0 1 0 16,-3 3 0-16,2 4 0 15,-1 4 0-15,2 0 0 0,2 5 0 16,5-1 0-16,1 1 0 15,0-3 0-15,8-4 0 16,6-4 0-16,1-4 0 16,2 0 0-16,3-6 0 0,-4-2 0 15,4 1 0-15,-2-2 0 16,0-1 0-16,-3-2 0 16,5 0-23-16,1-9-59 15,-3-3-2-15</inkml:trace>
  <inkml:trace contextRef="#ctx0" brushRef="#br0" timeOffset="15062.4608">11774 14471 298 0,'0'0'7'15,"0"0"4"-15,0 0 4 16,0 0 1-16,0 0 2 0,0 0 2 16,-9 0 0-16,9 0 0 15,0 0-7-15,0 0-2 16,-2 14-4-16,2 1-1 0,2 4-2 15,3 8-1-15,7 7 0 16,-1-1-1-16,3 4-1 16,1-4-1-16,3-3 1 15,-1-9-1-15,2-13-1 0,-2-8 1 16,0-17-1-16,-1-7 0 16,-1-5 0-16,-1-1 0 15,0 2 1-15,-2 6 0 16,4 14 1-16,0 10 0 0,1 16 0 15,3 5 0-15,-1 3 0 16,2 0 1-16,0-1-1 16,-1-11 0-16,-2-14 0 15,-2-10-1-15,-1-13 0 0,-1-5 0 16,-2-5 0-16,1 1 1 16,-4 3 3-16,5 9 0 15,-3 15 0-15,2 8 1 16,2 15 0-16,1 7-1 0,2 7-3 15,4-8-10-15,9 5-68 16,-1-7-5-16</inkml:trace>
  <inkml:trace contextRef="#ctx0" brushRef="#br0" timeOffset="15709.4034">12746 14525 409 0,'0'0'6'0,"0"0"3"0,-6-3 1 16,6 3 2-16,-11-3 0 15,11 3 1-15,-10-5-1 16,10 5 2-16,-10-5-6 0,10 5-2 16,-15-7-6-16,15 7 0 15,-12-7 0-15,12 7 0 16,-15-8 0-16,15 8 0 15,-11-7 0-15,11 7 0 16,-10-7 0-16,10 7 0 0,0 0 0 16,0 0 0-16,-10-9 0 15,10 9 0-15,0 0 0 16,0 0 0-16,0 0 0 16,-8-1 0-16,8 1 0 0,0 0 0 15,-10 3 0-15,10-3 0 16,-12 9 0-16,12-9 0 15,-10 15 0-15,3-5 0 16,2 1-2-16,-4 2 0 0,5 1 1 16,0 3-1-16,1 3 1 15,2 0 0-15,1 3 0 16,0-1 0-16,3-3 1 16,4-1 0-16,0-4 1 0,2 0-1 15,-9-14 1-15,14 12 0 16,-14-12 0-16,14 3-1 15,-14-3 1-15,18 13-1 16,-3 0-2-16,0-1-5 0,11 5-17 16,3-5-54-16,2-6-3 15</inkml:trace>
  <inkml:trace contextRef="#ctx0" brushRef="#br0" timeOffset="16295.8559">13136 14485 334 0,'0'0'5'0,"0"0"3"15,0 0 4-15,0 0 3 16,0 0 2-16,0 0 2 16,0 0 1-16,0 0 1 0,-13-1-4 15,13 1-2-15,0 0-3 16,0 0-3-16,0 0-2 16,-8 0-7-16,8 0 0 15,0 0 0-15,-17-4 0 0,17 4 0 16,-14-4 0-16,2 1 0 15,3 0 0-15,-6-1 0 16,1 4 0-16,-2-2 0 16,2 2 0-16,0 6 0 0,-2 9 0 15,5 6 0-15,-2 5 0 16,6 4 0-16,4 0 0 16,0 1 0-16,3-4 0 0,3-4 0 15,5-10 0-15,9-5 0 16,1-5 0-16,10 0 0 15,2 2 0-15,8 2 0 16,0 7 0-16,1 5 0 16,0 11 0-16,-4 7 0 15,-6 9 0-15,-10 5 0 0,-9 6 0 16,-9 2 0-16,-8-1 0 16,-12-4 0-16,-13-7 0 15,-6-12 0-15,-6-10 0 0,-9-17 0 16,1-6-25-16,-1-2-47 15,4-16-11-15</inkml:trace>
  <inkml:trace contextRef="#ctx0" brushRef="#br0" timeOffset="16761.7514">13493 14580 372 0,'0'0'5'16,"0"0"2"-16,0 0-1 15,0 0 3-15,5 7 1 0,-5-7 1 16,17-10 0-16,-5-5 1 16,-1-6-4-16,2-4-1 15,-1-4-1-15,-3-3-1 16,-1 2 0-16,-6 3 0 0,-2 6 1 15,-5 10-1-15,-6 11 1 16,-2 9-1-16,-2 16 1 16,4 11-2-16,-1 4-4 15,7 6 0-15,3 0 0 16,3-4 0-16,11-10 0 0,8-10 0 16,3-19-14-16,6-20-55 15,0-7-14-15</inkml:trace>
  <inkml:trace contextRef="#ctx0" brushRef="#br0" timeOffset="17111.1776">13845 14055 445 0,'0'12'3'0,"5"17"1"16,3 12 1-16,5 14 2 15,0 10 0-15,2 8 0 16,4 6 0-16,-1 5 1 15,0-12-2-15,-5-13-3 16,0-13-2-16,-4-15-2 0,-5-12 0 16,-4-19-1-16,0 0-1 15,-3-7-1-15,-9-15 0 16,-4-2 1-16,-2-3 0 16,-3 0 1-16,-3 3 2 0,-1 10-1 15,0 4 1-15,3 10 1 16,5 7 0-16,1 10 0 15,9 4 0-15,3 2-1 16,4 1 1-16,5-4 0 0,12-3-1 16,5-6 0-16,5-7-2 15,8-4-8-15,0-7-36 16,2-9-32-16,3-3-1 0</inkml:trace>
  <inkml:trace contextRef="#ctx0" brushRef="#br0" timeOffset="17698.3393">12729 14575 353 0,'0'0'5'16,"0"0"2"-16,0 0 5 15,0 0 1-15,0 0 1 0,5 7 0 16,-5-7 1-16,8 18 0 15,-4-5-6-15,1 4-11 16,1-2-37-16,2 7-36 16,2 2-1-16</inkml:trace>
  <inkml:trace contextRef="#ctx0" brushRef="#br0" timeOffset="18365.7093">11557 14538 328 0,'0'0'6'0,"0"0"3"15,-5 13 2-15,1-5 1 16,2 8 3-16,0-2 1 16,0 8-2-16,2 1 1 15,0 2-7-15,7-1-7 0,1-4-19 16,-5-1-53-16,11-2-2 16</inkml:trace>
  <inkml:trace contextRef="#ctx0" brushRef="#br0" timeOffset="19181.8746">15084 14082 429 0,'0'0'4'16,"-4"16"1"-16,3 8 1 15,1 11 2-15,0 13 1 16,5 10 1-16,3 9 1 15,4 4 0-15,3-1-4 0,1-7 0 16,-1-10-3-16,-1-13-4 16,-3-15 0-16,-11-25 0 15,0 0 0-15,0-25 0 16,-13-18 0-16,-5-9 0 16,-3-12 0-16,-2-8 0 0,0 0 0 15,4 6 0-15,5 8 0 16,9 12 0-16,5 17 0 15,5 18 0-15,18 12 0 0,5 21 0 16,10 12 0-16,4 9 0 16,5 10 0-16,1 3 0 15,-4 3 0-15,-6 0 0 16,-8 0 0-16,-9-5 0 16,-11-1 0-16,-10-10 0 0,-12-2 0 15,-12-12 0-15,-7-5 0 16,-3-13 0-16,-5-9 0 15,3-2-21-15,-4-10-47 16,14-9-17-16</inkml:trace>
  <inkml:trace contextRef="#ctx0" brushRef="#br0" timeOffset="19759.5745">15713 14737 355 0,'0'0'6'0,"0"0"4"0,-1-15 0 16,-1-5 2-16,-2-8 0 15,-4-13 0-15,2-11 0 16,0-7 1-16,1-5-5 16,1 4-2-16,2 4-1 0,2 10 0 15,6 14 1-15,7 23 0 16,12 15 0-16,4 22 0 16,4 11-1-16,6 5-1 0,3 6 0 15,-3 1-1-15,0-8-2 16,-7-7 0-16,-5-13 0 15,-8-17-1-15,-6-7 2 16,-10-18-2-16,-3-16 0 16,-3-13-2-16,-7-10 4 0,3-6-2 15,0 2 0-15,1 4-3 16,4 8 0-16,3 14-4 16,8 8-15-16,5 26-57 15,8 10-3-15</inkml:trace>
  <inkml:trace contextRef="#ctx0" brushRef="#br0" timeOffset="20373.2849">16267 14147 428 0,'0'0'3'0,"0"13"2"0,2 10 1 16,3 11 2-16,6 13 0 15,2 10 1-15,1 7 1 16,4 6-1-16,1-2-1 16,0-7-4-16,-3-12-1 15,-3-12-2-15,-1-18-1 16,-12-19-1-16,13-17-3 0,-8-23-2 16,-2-17-1-16,-2-17 0 15,2-12 0-15,4-1 0 16,-1 5 2-16,6 11 3 15,1 16 4-15,4 26 3 0,6 28 0 16,5 25 1-16,4 25 0 16,-1 18 1-16,3 10-1 15,4 7-3-15,-3-4-2 0,1-1-6 16,-9-16-19-16,-17-3-53 16,11-13-3-16</inkml:trace>
  <inkml:trace contextRef="#ctx0" brushRef="#br0" timeOffset="20589.5598">16332 14457 454 0,'0'0'2'0,"0"0"1"16,6 11 1-16,6-4 0 15,8-2 1-15,6-1 0 16,14-1 1-16,7-3 0 0,12-4-4 16,9-6-12-16,3-9-66 15,4-6-3-15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0T15:23:44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1160 7475 319 0,'0'0'7'15,"0"0"2"-15,0 0 2 16,0 0 2-16,0 0 2 16,-10-1 1-16,10 1 1 15,-10 0 2-15,10 0-5 0,-13-2-3 16,13 2-1-16,-10 0-2 15,10 0 0-15,0 0-2 16,0 0-2-16,-9 0-1 16,9 0-1-16,0 0-1 0,0 0 0 15,0 0-1-15,5 0 0 16,-5 0 1-16,18 0-1 16,-7 0 1-16,8 0 0 15,4 2 0-15,3-2 0 16,7 0 1-16,4-2-1 0,7-2 0 15,2 1 1-15,4 1 0 16,5-1 0-16,1 0 0 16,2 2-2-16,2-2 0 15,-2 3 0-15,-1 0 0 0,-2 0 0 16,-7 1 0-16,-1 1 0 16,-8 2 0-16,-2-1 0 15,-4-1 0-15,-5-2 0 0,-1-4-8 16,2-25-63-16,-5 17-12 15</inkml:trace>
  <inkml:trace contextRef="#ctx0" brushRef="#br0" timeOffset="797.5837">2768 7050 373 0,'0'0'4'16,"0"0"4"-16,-7 0 1 0,7 0 2 15,-10 0 2-15,10 0 0 16,-18-3 2-16,8 1 0 16,-3-3-4-16,-2 4-2 15,-3 1-2-15,0 3-3 0,-4 7 0 16,-3 9 0-16,-3 12-1 16,1 8-1-16,0 8 1 15,6 5 0-15,0 2-3 0,8 3 0 16,7-5 0-16,6-8 0 15,12-8 0-15,11-8 0 16,10-11 0-16,7-14 0 16,13-3-14-16,0-3-65 0,12-14-3 15</inkml:trace>
  <inkml:trace contextRef="#ctx0" brushRef="#br0" timeOffset="1313.5311">3020 7216 317 0,'0'0'6'0,"0"0"2"16,0 0 3-16,0 0 1 16,0 0 0-16,0 0 1 0,0 0 2 15,0 8-1-15,0-8-2 16,8 4-4-16,3-3-1 16,0 1 0-16,5 1 1 15,5 1 0-15,3 1-1 16,9 1 0-16,3 1 0 0,5-3-2 15,5 1 0-15,7 0-1 16,5-2 0-16,0-3-2 16,3 0-3-16,-2-6-6 15,2-3-22-15,9 0-49 0,-20 0-2 16</inkml:trace>
  <inkml:trace contextRef="#ctx0" brushRef="#br0" timeOffset="2008.14">1071 8042 370 0,'0'0'5'15,"0"0"3"-15,0 0-2 16,0 0 3-16,0 0 1 16,6 1 2-16,7-1 0 0,7 1 2 15,9 1-5-15,6 1-1 16,13-3-1-16,6 2-1 16,8-2-1-16,4 0-2 15,4 0-1-15,1-5-2 16,2-4-4-16,2 1-18 0,6-3-55 15,-11-4-3-15</inkml:trace>
  <inkml:trace contextRef="#ctx0" brushRef="#br0" timeOffset="2841.4376">2664 7832 339 0,'0'0'6'0,"0"0"3"0,0 0 3 15,0 0 2-15,0 0 2 16,-14 0 0-16,14 0 1 16,-13 1 0-16,1-1-4 15,1 3-3-15,0 2-4 0,-5 1 0 16,0 4-2-16,-7 3 0 16,2 3-1-16,-2 9-1 15,-1 2-1-15,-3 9 0 16,0 8 0-16,3 11 0 15,5 8 0-15,6 5-1 0,8 5-1 16,5 1 0-16,11-7 1 16,11-5-2-16,7-11 1 15,7-13 0-15,4-15-1 0,1-12 2 16,-3-11 0-16,-3-5 0 16,-4-12 1-16,-8-4 0 15,-9-3-1-15,-8-2 2 16,-6 1 1-16,-4 1-1 0,-8 2 0 15,0 4 1-15,-3 4 0 16,2 2-2-16,2 5 1 16,11 7-2-16,0 0 0 15,0 0-2-15,10-14-1 0,11 8-3 16,6-6-8-16,6 0-19 16,17 0-46-16,-5 0-3 15</inkml:trace>
  <inkml:trace contextRef="#ctx0" brushRef="#br0" timeOffset="3405.5892">3018 8003 354 0,'0'0'4'0,"-9"0"3"15,0 4 3-15,-3 2 2 16,2-1 0-16,-4 2 1 0,2 3 0 16,3 1 1-16,4-3-3 15,5 2-3-15,12 1 1 16,10-1-2-16,10-3 0 0,8-2 0 16,11-2 0-16,8-3-1 15,6-1 0-15,6-8-2 16,2-5-4-16,2 2 0 15,-4-8 0-15,0 1-4 0,-9 0-19 16,-9-1-58-16,-4 6-1 16</inkml:trace>
  <inkml:trace contextRef="#ctx0" brushRef="#br0" timeOffset="8779.4756">4189 7724 232 0,'0'0'6'0,"0"0"2"15,0-6 4-15,0 6 2 16,0 0 2-16,11-7 2 16,-11 7 1-16,19-8 0 15,-8 5-3-15,0 0-1 0,0 1-3 16,0-2-2-16,1 2-2 16,-1-1 0-16,-3 3-1 15,-8 0-1-15,17-3-1 16,-17 3-1-16,11 0 0 0,-11 0 0 15,10 0-1-15,-10 0 0 16,9 0 0-16,-9 0 0 16,12 3-1-16,-2-3 0 15,0 3 0-15,5-3 0 0,2 0 0 16,4 0 0-16,2 2-1 16,2-2 1-16,3 0 0 15,2 3-1-15,5 1 1 16,1 1 0-16,1 0-1 0,8 5 1 15,1-4-1-15,7-1 1 16,2 2 0-16,4-4 0 16,2-3-1-16,3 0 1 15,-1-7 0-15,-3-1-1 0,-1-1 1 16,-4 0-2-16,-1 0 1 16,-8 1 0-16,-2-2-1 15,-7 3 1-15,-5 2-1 16,-6 2 1-16,-4 0-1 15,-6-1 1-15,-3 3-1 0,-13 1 0 16,15-3 0-16,-15 3 0 16,0 0 0-16,0 0 0 15,5-10-1-15,-5 10 0 16,-10-12 0-16,-1 3 1 0,-6-2-1 16,-6 0 0-16,-2-3 0 15,-5-5 0-15,-4 5 0 16,-1-6 0-16,2 4 1 0,0 0-1 15,5-2 0-15,2 6 0 16,2-2 0-16,8 4-1 16,6 2 0-16,10 8-1 15,-3-16 1-15,10 10-1 0,9 6 1 16,7 0 0-16,8 6 0 16,5 0 2-16,6 1-1 15,5 2 1-15,2 2 0 16,-2-2 0-16,1 0 1 0,-3-5-1 15,-6 2 1-15,-7 0-1 16,-4-1 1-16,-9-1 1 16,-5 4-1-16,-5-1 0 15,-5 6 0-15,-4 1 0 0,-6 1-1 16,-6 6 0-16,-1 2 0 16,-4 2 0-16,-4 3-1 15,0 5 2-15,-3-1-2 16,-3 2 2-16,0 0-1 0,-1 1-1 15,2-6-6-15,6 3-21 16,12-3-48-16,-6-7-2 16</inkml:trace>
  <inkml:trace contextRef="#ctx0" brushRef="#br0" timeOffset="9903.3967">4172 6994 272 0,'0'0'7'0,"0"0"3"16,0 0 3-16,11 8 0 16,-11-8 3-16,15 12 0 15,-6-2 2-15,3-2 1 0,-2 2-4 16,-10-10-2-16,15 12-1 16,-15-12-1-16,0 0-2 15,0 0-1-15,-7-4-1 16,-9-17-1-16,-7-6-2 0,-4-5-3 15,-5-11-2-15,-2-1 0 16,-1-2-1-16,4 4-1 16,3 0-1-16,10 2-2 15,4 8-1-15,9 1-3 0,5 7 0 16,9 0-2-16,10 0-1 16,6 4-2-16,4-1 1 15,3 9 0-15,1 2 4 16,0 8 6-16,-4 4 4 0,-7 8 5 15,-3 10 4-15,-10 1 5 16,-4 8 1-16,-5-6-1 16,0 7-1-16,-1-10-4 15,-3-2-4-15,3-5-4 0,0-3-3 16,1-10-1-16,10 8 0 16,2-5-1-16,-2 2 2 15,6 2 1-15,-3 1 2 16,-1 8 1-16,0-3 1 0,-5 7-1 15,0-4-8-15,-7-16-45 16,16 23-18-16,-10-8-5 16</inkml:trace>
  <inkml:trace contextRef="#ctx0" brushRef="#br0" timeOffset="10544.3443">4584 6626 289 0,'0'0'3'15,"0"0"3"-15,0 0 0 0,8-12 1 16,-1-3 0-16,0-3 1 16,2-5 0-16,-3-3 1 15,2 4 2-15,-6-2 3 16,-2 6 2-16,-2 7 0 0,2 11 1 16,-21 11 1-16,14 15 2 15,-4 4-1-15,0 12-5 16,9 1-4-16,2 1-4 0,6-1-1 15,9-14-3-15,8-7-2 16,3-16-10-16,12-6-19 16,0-8-50-16,1-14-3 15</inkml:trace>
  <inkml:trace contextRef="#ctx0" brushRef="#br0" timeOffset="10919.1348">4914 6778 386 0,'0'0'4'0,"2"14"1"16,-2-14 2-16,12 15 0 0,-12-15 0 15,14 15 2-15,-14-15 0 16,9 0 1-16,-9-9-4 15,-4-12-2-15,-9-10-1 0,-6-7-1 16,-6-10 0-16,-2-3-2 16,0-3-1-16,2 5-1 15,5 4-1-15,5 6 1 16,7 10 0-16,8 7 0 0,7 13 1 16,11 9 1-16,4 5 0 15,5 9 1-15,0 6 1 16,1 7 1-16,-3 4 0 15,-4-2 0-15,-10 2 0 0,-6-1-1 16,-7-4-5-16,-5-5-16 16,-10-8-53-16,-3-13-3 15</inkml:trace>
  <inkml:trace contextRef="#ctx0" brushRef="#br0" timeOffset="11365.9232">4838 5779 387 0,'0'0'6'0,"1"16"2"16,7 11 3-16,4 10 0 15,6 16 1-15,5 7 1 16,5 9 1-16,7 6-1 0,1 0-5 16,2-5-4-16,-3-11-4 15,7-8-14-15,-3-6-57 16,-3-24-7-16</inkml:trace>
  <inkml:trace contextRef="#ctx0" brushRef="#br0" timeOffset="11770.106">5412 6365 372 0,'0'0'1'0,"0"0"-2"15,-9-7-1-15,3-4-7 0,-5-10-4 16,0-3 0-16,-6-10 2 15,-1-5 10-15,0 4 7 16,-3-2 6-16,4 10 4 16,-3 5 7-16,4 9 6 0,2 12 0 15,5 2-4-15,2 13-10 16,3-2-7-16,4 0-6 16,11-2-5-16,5-1-7 15,4-7-9-15,8-2-9 0,1 0-1 16,5-5-4-16,-2-4 4 15,0-3 3-15,-3 0 10 16,-6-5 13-16,-3 6 17 0,-8-4 11 16,-4 3 4-16,-7 1 5 15,-1 11-2-15,-5-14-2 16,-3 12-7-16,-3 4-9 16,0 11-4-16,5 8-5 0,3 6-2 15,3 6-3-15,9 1 0 16,11 2 0-16,4-4-10 15,12-3-15-15,11-10-53 16,-6-9-5-16</inkml:trace>
  <inkml:trace contextRef="#ctx0" brushRef="#br0" timeOffset="12409.5823">5883 5949 440 0,'0'0'4'15,"0"0"3"-15,0 0 1 16,0 0 1-16,0 0 1 16,0 0 1-16,0 0 0 15,0 0 0-15,-11 4-11 0,11-4 0 16,0 0 0-16,0 0 0 16,-10 0 0-16,10 0 0 15,0 0 0-15,-10-3 0 0,10 3 0 16,-9-4 0-16,9 4 0 15,-9-4 0-15,9 4 0 16,0 0 0-16,-12-10 0 16,12 10 0-16,0 0 0 0,-11-8 0 15,11 8 0-15,0 0 0 16,-12-10 0-16,12 10 0 16,0 0 0-16,-9-6 0 0,9 6 0 15,0 0 0-15,0 0 0 16,0 0 0-16,-10 0 0 15,10 0 0-15,0 0 0 16,0 0 0-16,-12 6 0 16,12-6 0-16,0 0 0 0,-12 7 0 15,12-7 0-15,-10 11 0 16,10-11 0-16,-12 15 0 16,9-3 0-16,-4 3 0 15,3 1 0-15,3 1 0 0,1 1 0 16,0 7 0-16,5-5 0 15,4 1-2-15,4-6 1 16,3-5 0-16,4-4 0 16,-3-6-1-16,2-6 0 0,-1-13-1 15,-1 1 0-15,-1-3-1 16,-2 4 0-16,1 1 0 16,-2 11 1-16,2 5 0 0,-1 1 1 15,0 9 1-15,-2 2 0 16,1-2 1-16,-1-8-3 15,-1-2-9-15,-4-14-11 16,-3-13-23-16,3-1-30 16,-7-13-3-16</inkml:trace>
  <inkml:trace contextRef="#ctx0" brushRef="#br0" timeOffset="12543.9808">5964 5578 357 0,'0'0'11'16,"0"0"4"-16,-1 6 2 15,3 9 0-15,8 8 2 16,2 7 0-16,5 8 0 0,5 5 0 15,8 6-10-15,0-3-6 16,3 1-7-16,-5-7-16 16,-9-5-58-16,9-2-3 15</inkml:trace>
  <inkml:trace contextRef="#ctx0" brushRef="#br0" timeOffset="12732.1954">5963 5910 411 0,'0'0'1'15,"0"0"2"-15,5-5 1 16,9 0 0-16,6-4 1 0,10-4-2 16,3-8-10-16,15 1-21 15,18-4-41-15,-9-2-4 16</inkml:trace>
  <inkml:trace contextRef="#ctx0" brushRef="#br0" timeOffset="13039.8643">6486 5814 391 0,'0'0'0'15,"0"0"-1"-15,0 0-2 0,-3-15-12 16,1-5-19-16,1-1-31 16,-6-9-4-16</inkml:trace>
  <inkml:trace contextRef="#ctx0" brushRef="#br0" timeOffset="13373.615">6374 5516 322 0,'0'0'14'0,"-13"0"5"16,4 2 2-16,-4 1 2 15,3 3-3-15,1-1 1 0,-2 1 0 16,2 1-2-16,9-7-16 15,2 12-7-15,12-10-11 16,5-2-7-16,1 2-3 0,6-1-3 16,1 1-1-16,3 3 5 15,-5 1 7-15,2 7 10 16,-4 1 10-16,3 4 10 16,-7-1 5-16,-3 1 2 15,2-2 2-15,-5-5-3 0,5-1-7 16,-4-10-3-16,3 0-5 15,-3-12 0-15,1-2-2 16,-3-6 1-16,-8-3 0 16,-3 0 2-16,-4-3 1 0,-8 5 2 15,-8 1 0-15,-2 8 0 16,-2 7-1-16,-1 5-1 16,3 2-1-16,5 8-4 0,8 10-4 15,4 1-9-15,9 3-16 16,8 6-49-16,7-11-3 15</inkml:trace>
  <inkml:trace contextRef="#ctx0" brushRef="#br0" timeOffset="13701.6415">6803 5620 337 0,'0'0'5'15,"0"0"1"-15,0 0 3 16,0 0 3-16,0 0 2 16,0-15 0-16,1 3 0 15,2-7 2-15,3-1-5 16,-2-6-1-16,1 0-1 0,2 2-2 15,-1 0-2-15,5 6-1 16,-1 3 0-16,3 6 1 16,3 9-2-16,6 4 0 0,1 7-2 15,2 11-4-15,-2-1-18 16,-9 9-54-16,10 10-5 16</inkml:trace>
  <inkml:trace contextRef="#ctx0" brushRef="#br0" timeOffset="16740.1077">6488 7363 207 0,'0'0'6'16,"0"0"3"-16,0 0 1 15,0 0 3-15,0 0 2 16,0 0 4-16,0 0 2 0,0 0 3 16,-11 0-3-16,11 0 0 15,0 0 1-15,-14-1-3 16,14 1-2-16,-15-2-2 0,15 2-2 16,-17 0-4-16,17 0-3 15,-12 0-1-15,12 0-1 16,0 0-2-16,0 0 0 15,0 0-2-15,0 0 1 0,5 0-1 16,13 3 2-16,7-3-1 16,8 0-1-16,7 0 2 15,9 0 0-15,6-6-1 16,5 0 1-16,2-3-1 0,1 0-1 16,-5-3-4-16,5 2-7 15,-10 1-18-15,-8 1-48 16,2 2-2-16</inkml:trace>
  <inkml:trace contextRef="#ctx0" brushRef="#br0" timeOffset="17503.297">7312 7099 342 0,'0'0'8'0,"0"0"3"16,0 0 3-16,0 9 1 0,2 9 1 16,2 8 1-16,-2 5 0 15,5 5 1-15,-1 10-7 16,4 4-3-16,-2 1-3 0,0-6-1 16,0-9-3-16,0-11-1 15,-4-11 0-15,-4-14-4 16,11-14-2-16,-5-22-2 15,-4-15-4-15,5-6 0 16,-1-9 1-16,4-1 0 0,0 4 1 16,0 9 3-16,2 11 5 15,0 14 5-15,5 17 4 16,-1 17 1-16,0 23 2 16,0 14 0-16,2 12 0 0,-1 6-3 15,2 6-4-15,-1 6-10 16,0-7-25-16,-1-6-43 15,1-9-2-15</inkml:trace>
  <inkml:trace contextRef="#ctx0" brushRef="#br0" timeOffset="17770.384">7405 7307 342 0,'0'0'3'0,"0"0"1"16,0 0 2-16,6 0 1 0,2 0 1 15,4 1 0-15,5-1 1 16,4 0-1-16,9 0-6 15,6 0-14-15,4-8-51 16,6 5-6-16</inkml:trace>
  <inkml:trace contextRef="#ctx0" brushRef="#br0" timeOffset="18595.1631">7615 7788 395 0,'0'0'5'0,"0"0"3"16,0 0 2-16,0 0 1 15,-12-5 1-15,12 5 1 16,-16-5 0-16,6 0 0 16,-3 1-3-16,-1 1-4 0,-2 1-1 15,-4 2-1-15,-1 0-1 16,2 2 0-16,-2 7-3 16,0 2 0-16,3 2 0 0,0 9 0 15,1-2 0-15,3 10 0 16,-2 3 0-16,5 9 0 15,0 3 0-15,4 7 0 16,5 2 0-16,2 0 0 0,2-1 0 16,12-7 0-16,5-6 0 15,7-9 0-15,1-12 0 16,1-10 0-16,0-9-2 16,-5-3 1-16,-3-8 0 15,-8-6 0-15,-7-3 0 0,-5-1 2 16,-6 4-1-16,-7 2 1 15,-1 2 0-15,1 4-1 16,1 4 0-16,12 5-1 16,0 0 1-16,0 0-1 0,18 5 1 15,8-4-2-15,5-1-1 16,9 2-3-16,1-4-7 16,3 1-14-16,0 4-49 0,-4-3-5 15</inkml:trace>
  <inkml:trace contextRef="#ctx0" brushRef="#br0" timeOffset="19165.9598">6283 8090 342 0,'0'0'5'0,"0"0"4"16,0 0 1-16,4 0 1 16,-4 0 3-16,15-2 0 15,-2 2 1-15,7-3 1 0,3 3-5 16,9 0-4-16,5 0 0 15,9-3-2-15,3 3-2 16,2-7-6-16,4 5-14 16,-4 4-56-16,1-7-3 0</inkml:trace>
  <inkml:trace contextRef="#ctx0" brushRef="#br0" timeOffset="19805.3641">7891 7219 351 0,'0'0'5'0,"0"0"4"0,0 0 1 15,0 0 2-15,-11 9-2 16,11-9 2-16,0 0 1 16,0 10 1-16,6-5-4 15,11 1-2-15,10 2 0 0,12 0-1 16,7-3 0-16,14 2 0 15,9-2 0-15,6-2-2 16,5-1-2-16,3-2-3 16,-2-2-9-16,0-6-42 0,-6 7-28 15,-6-1-1-15</inkml:trace>
  <inkml:trace contextRef="#ctx0" brushRef="#br0" timeOffset="20403.748">7838 8107 351 0,'0'0'1'0,"0"0"3"16,0 0 5-16,7 0 2 15,6-3 3-15,5 2 0 0,8 0 1 16,13 1 0-16,4-3 1 16,17 3-5-16,5 0-3 15,10 0-2-15,2 0-2 16,4-2-1-16,0 1-2 0,1-3-5 15,-8-3-8-15,0-3-31 16,-4 1-35-16,-9 1-1 16</inkml:trace>
  <inkml:trace contextRef="#ctx0" brushRef="#br0" timeOffset="39384.5974">7290 6353 194 0,'0'0'2'0,"0"0"5"16,0 0 4-16,0 0 5 0,-13-3 4 15,13 3 2-15,-18-3 2 16,4 3-1-16,-3-3-1 16,0 3-4-16,-1 0-4 15,-1 0-6-15,-4 6-3 16,2 1-4-16,-2 6-3 0,0-1-2 16,-4 13 0-16,-5-4-1 15,3 12 1-15,-4 6-1 16,4 6 2-16,-4 3 0 15,2 1 1-15,0 5 1 0,5 0 0 16,3 6 0-16,-1-4 0 16,3-3 0-16,0 9 1 15,2 2 1-15,0-3-1 16,4 4 0-16,-1 4 1 0,1-2-1 16,2 3 0-16,4 0 0 15,2 0-1-15,5-4 0 16,2 12 0-16,0-3 0 15,6 6 0-15,5 1 1 0,2 5 1 16,1-3 0-16,3 3-1 16,-2 3 0-16,5-8 1 15,-1-1-1-15,2-4 1 0,-2-4 0 16,3-8-1-16,-1-1 1 16,6-10 1-16,2-5 1 15,8-5-1-15,6-11 0 16,4-3 1-16,8-14-2 15,7-6 2-15,8-10-1 0,5-8 0 16,5-13 0-16,1-15 0 16,1-9 0-16,2-12-1 15,-3-11 3-15,-2-10-3 16,-7-8 1-16,-2-4-2 0,-6-8 1 16,-11-2-1-16,-8-2 0 15,-2-6 0-15,-11-4-1 16,-6-2 1-16,-10-6-1 0,-7-1 0 15,-9-1 1-15,-6 1 2 16,-13 10 2-16,-12 3 2 16,-6 8 1-16,-8 13 0 15,-4 7 0-15,-3 10 1 0,1 3-2 16,-3 3 0-16,3-1-5 16,1 6-2-16,3-3-3 15,4 4-1-15,1 7-4 16,1 8-15-16,4 18-32 15,-2 13-17-15,0 19-4 0</inkml:trace>
  <inkml:trace contextRef="#ctx0" brushRef="#br0" timeOffset="40732.0283">5993 9564 262 0,'0'0'7'16,"0"0"3"-16,-1 14 3 16,1-14 1-16,0 17 3 15,0-4-1-15,0 5 1 16,0 2 2-16,0 2-6 0,0 7-3 16,1 0-2-16,2 6-2 15,2-3-1-15,-3 3 0 16,2-2-2-16,0-4 0 0,-1-4-1 15,0-4-1-15,1-6 0 16,-1-3-1-16,-3-12 0 16,0 0 0-16,0 0 1 15,0-12-1-15,-1-9 0 0,-3-5 0 16,-1-2 1-16,1-8 0 16,-1-1 0-16,-1-1-1 15,0 4 0-15,4 2 0 16,0 1 0-16,0 4 0 15,2 0-1-15,1 3 1 0,2 3-1 16,0 3 0-16,2 0 1 16,2 5 0-16,-2 2-1 15,-5 11 1-15,13-11 0 16,-13 11 0-16,14-2 0 0,-14 2 1 16,12 2 0-16,-12-2-1 15,13 11 1-15,-13-11 0 16,12 14 1-16,-7-2-2 15,1 4 1-15,2 1 0 0,-2 8 0 16,1 1 0-16,-2 6 0 16,2 0 0-16,-1-1-1 15,1-2 1-15,-4-5-1 0,1-2-1 16,3-10 1-16,-7-12-1 16,0 0-1-16,12-7 1 15,-9-13-3-15,-1-11-1 16,0-4-3-16,-1-8-2 15,5 0 0-15,0 3-1 0,1 5 2 16,2 10 0-16,0 12 6 16,5 13 4-16,-2 11 5 15,5 20 4-15,-4 8 0 16,4 10 1-16,-3 1-1 0,0 1-2 16,-3-5-6-16,-1-7-14 15,0-24-47-15,-5 0-12 16</inkml:trace>
  <inkml:trace contextRef="#ctx0" brushRef="#br0" timeOffset="41010.1789">6507 9906 299 0,'0'0'-2'16,"-3"-6"-3"-16,1-9-7 16,-1-6-11-16,-1-7-4 15,-2-12-2-15,1 0 2 16,-2-8 12-16,-2 5 20 0,0 2 7 16,-1 10 13-16,0 12 8 15,-3 9 6-15,5 10-2 16,2 5-11-16,1 4-27 15,3 3-53-15,4 2-11 16</inkml:trace>
  <inkml:trace contextRef="#ctx0" brushRef="#br0" timeOffset="41303.3653">6781 9452 426 0,'0'0'4'0,"-6"-4"2"15,-4 4 2-15,-2 0 0 16,-3 4 0-16,-4 5 1 0,1 6 0 16,-1 3 0-16,4 6-5 15,4 0-2-15,5 3-1 16,6-1-1-16,1 1-2 16,9-8 0-16,7 2-2 0,1-5 0 15,2-2-2-15,2-1 0 16,-1 1 1-16,-2 2 0 15,-5 5 0-15,-6 1 2 16,-7 3 1-16,-2 4 2 0,-11 0-5 16,-9-7-16-16,-10-5-52 15,9-9 0-15</inkml:trace>
  <inkml:trace contextRef="#ctx0" brushRef="#br0" timeOffset="42241.4862">7000 9482 277 0,'0'0'7'0,"0"0"2"16,-3 7 5-16,3-7 3 0,-1 20 0 15,0-7 2-15,1 4 1 16,0 4 2-16,0-2-8 16,3 5-2-16,1 2-2 0,2 1-5 15,3 0-1-15,0 1-1 16,2-2-1-16,-2-3 0 15,0-2-1-15,-2-3-1 16,2-7 0-16,-6-1 0 0,-3-10 0 16,0 0 0-16,0 0-1 15,0 0 1-15,0 0 0 16,10-13 1-16,-10 4-1 16,0-5 0-16,0-3 1 15,0 0-1-15,0-5 0 0,0-5 0 16,0 1 0-16,0-5 0 15,1-1 0-15,3 2-1 16,-1 2 1-16,4 5 0 16,-1 4 0-16,-1 8 0 0,-5 11 0 15,18 2 0-15,-9 15 1 16,0 7 0-16,4 8 0 16,0 3 0-16,1 3 0 0,0-4-1 15,1-1 1-15,-3-9-1 16,2-6-1-16,-1-9 0 15,-3-9-1-15,3-16 0 16,-1-7-2-16,1-8 1 0,2 2-1 16,-2-6 1-16,3 5 0 15,1 8 3-15,-1 9 0 16,4 13 1-16,-3 8 1 16,2 14 1-16,-2 9 0 0,-2 2-7 15,5 2-32-15,-2 2-37 16,-3-6-3-16</inkml:trace>
  <inkml:trace contextRef="#ctx0" brushRef="#br0" timeOffset="43005.8891">7771 9629 402 0,'0'0'4'0,"0"0"1"16,0 0 1-16,0 0 1 15,-2-10 1-15,2 10 1 0,-4-12 1 16,-1 3 1-16,1-1-2 15,-2 0-2-15,6 10 0 16,-13-17-1-16,3 11 0 16,10 6-2-16,-16-11 0 15,9 7-2-15,-3 0 0 0,10 4 0 16,-16-4-2-16,16 4 0 16,-14-4 0-16,14 4 0 15,-9-5 0-15,9 5 0 0,0 0 0 16,-11-3 0-16,11 3 0 15,0 0 0-15,0 0 0 16,0 0 0-16,0 0 0 16,0 0 0-16,-7-2 0 0,7 2 0 15,0 0-2-15,-11 2 2 16,11-2-1-16,-12 13-1 16,6-2 1-16,-1 6-1 0,-1-2 1 15,0 2 0-15,1 4 0 16,2 1 0-16,1 2 0 15,4-1-1-15,0 0 0 16,0-3-1-16,6 1 0 16,4-6-1-16,5-3 1 0,0-6-1 15,6-6 0-15,-3 0 0 16,1-8 0-16,3 3 0 16,-3-1 0-16,-3 2 1 15,2 3 0-15,-6 1-2 0,2 2-5 16,-4 7-12-16,0 7-49 15,0-13-3-15</inkml:trace>
  <inkml:trace contextRef="#ctx0" brushRef="#br0" timeOffset="43237.5742">7875 9231 440 0,'0'0'4'16,"1"23"1"-16,5 4 2 16,3 9 1-16,2 7 0 0,6 11 1 15,3 8 0-15,2 6 0 16,-2-6-3-16,4-3-3 16,-2-5-5-16,-1-4-7 15,-3-8-23-15,-2-6-47 16,-3-5-4-16</inkml:trace>
  <inkml:trace contextRef="#ctx0" brushRef="#br0" timeOffset="43446.5788">7796 9675 392 0,'0'0'1'0,"0"0"2"0,6-3 2 16,3-1 1-16,8-2 1 16,6-5 1-16,5-4-1 15,10-6-1-15,2-1-10 16,13-20-55-16,3 14-12 0</inkml:trace>
  <inkml:trace contextRef="#ctx0" brushRef="#br0" timeOffset="43995.1528">8492 9410 326 0,'0'0'8'15,"0"0"5"-15,-10-16 3 16,10 16 4-16,-14-12 1 15,1 7 0-15,0-4 2 0,-9 6 0 16,5 3-7-16,-4 8-5 16,-2 11-3-16,5 8-3 15,0 10-5-15,7 5 0 0,4 4 0 16,7-3 0-16,7 0 0 16,9-8 0-16,12-8 0 15,2-16-9-15,8-11-36 16,6-9-37-16,-4-15-1 15</inkml:trace>
  <inkml:trace contextRef="#ctx0" brushRef="#br0" timeOffset="44365.1705">8488 9043 420 0,'0'0'3'0,"0"18"3"16,0 2 1-16,2 9 0 0,3 8 2 16,4 9-1-16,1 10 1 15,3 5 0-15,-1-1-3 16,6-2-3-16,2-10-1 16,-2-6-2-16,1-13-2 0,-2-8 0 15,1-11-1-15,1-10 0 16,-3-2 0-16,1-13-1 15,-1-2 0-15,-2 1 0 16,-3 0 2-16,3 5 0 0,-2 4 1 16,4 7 0-16,-3 12-1 15,4 10 0-15,-3 4 0 16,4 8-2-16,-2 2-4 16,0 2-4-16,-2-6-6 0,-1 2-15 15,2-4-23-15,-7-5-20 16,1-5-4-16</inkml:trace>
  <inkml:trace contextRef="#ctx0" brushRef="#br0" timeOffset="45155.901">8630 9780 311 0,'0'0'2'0,"0"0"1"15,-9-8 2-15,6-3-2 16,-1-7 1-16,0-1-1 15,-1-4-1-15,2 0-9 0,-2 1-32 16,5 2-23-16,0 3-4 16</inkml:trace>
  <inkml:trace contextRef="#ctx0" brushRef="#br0" timeOffset="58671.4016">9316 7761 61 0,'0'0'1'0,"0"0"-1"16,2 5 1-16,-2-5-1 15,0 0 0-15,13 6 0 16,-13-6 5-16,6 13 7 0,-6-13 8 15,0 0 9-15,0 0 4 16,4 14 0-16,-4-14 2 16,0 12-2-16,0-12-6 0,0 0-5 15,0 0-8-15,-3 11-5 16,3-11-2-16,0 0 0 16,0 0 0-16,0 0 2 15,0 0-2-15,0 0 0 0,0 0-1 16,0 0-2-16,0 0-2 15,0 0-2-15,9 5-1 16,-9-5 0-16,12 0 0 16,-3 0 1-16,3 0 0 0,-1 0 0 15,1 0 1-15,2 0-1 16,0 0 0-16,2 1 1 16,3 1-1-16,0 1 1 15,1 0-1-15,1-3 0 0,-3 0-1 16,6 0 0-16,-2 0 0 15,1 0-2-15,-2 0 1 16,4 0-2-16,-2 0 1 16,3-4-1-16,-2 2 1 0,3 1-1 15,2-1 2-15,-2 2 0 16,2 0 1-16,-5 0 0 16,3 0 0-16,-3 1 0 15,5 3 0-15,-3 3 0 0,1 1 0 16,-4-2 1-16,5 2 0 15,1-1 0-15,1 2 0 16,2-4 0-16,-1 2 0 16,5-3 0-16,-3-4 0 0,9 0 0 15,-5 0 0-15,-1 0 0 16,3-3 0-16,-1-1 0 16,0 0 0-16,0 1 0 15,2 1 0-15,-5 0 0 0,8-2 0 16,-1 1 0-16,2 0 0 15,-1-1 0-15,3 0 0 16,-1 0 1-16,1-1-1 16,2 1 1-16,-5 1 1 15,0 3-1-15,1-2 1 0,-2 2 0 16,1-3 0-16,-3 0-1 16,2 2 1-16,-4-2-1 15,5 1-1-15,-2 0 1 0,-1-1 0 16,0-2 0-16,-5 2 0 15,4-4 0-15,-5 7 0 16,2-5 1-16,-6 5-1 16,0-6 0-16,-2 3 1 0,0 5 0 15,1-4-1-15,-4 2-1 16,3-3 1-16,-4 3 0 16,1-4 0-16,-3 1 0 0,5-5 1 15,-2 2-1-15,4-2 0 16,0 1 1-16,1-5-1 15,1 2 0-15,3-1 0 16,3 1 0-16,-1-1-1 16,4 0 1-16,-1-3-1 0,0 3 1 15,5 1 0-15,-2-1-1 16,4-1 1-16,1 3 0 16,4-2 0-16,4-3 1 15,1-1 0-15,4 0 0 0,0-2 0 16,2 0 0-16,-2 1 0 15,3-6-1-15,-1 2 1 16,-3-2-1-16,3 1 0 16,0 0 0-16,-1-2 0 0,1 1 0 15,-1-2 0-15,3 3-1 16,-3 0 1-16,2 0 0 16,-5 2 0-16,0-1-1 15,-2 4 0-15,-6-1-1 0,4 5 1 16,1 2-1-16,-6-1 1 15,1 2 0-15,0 0-1 16,3-1 1-16,-6 1 1 16,2 1 0-16,-6-1-1 0,-3-3 1 15,0 3-1-15,-7 0 1 16,-3-4-1-16,-6 5 1 16,0-4-1-16,-4 2 0 15,0 2 1-15,-5 0-1 0,-4 1 1 16,-1 0 1-16,-10 7 2 15,9-11-3-15,-9 11 2 16,0-10-1-16,0 10 1 16,-17-9 0-16,5 0-2 0,0 1 0 15,-3-5 0-15,-1 1-1 16,-2-3 0-16,2-3 0 16,-3 1 1-16,-4-5 0 15,-2 2-1-15,-8-1 2 0,2 2 0 16,-3 1 0-16,-2 0 1 15,1 3 0-15,2 3-1 16,5 1 0-16,3 6-2 0,8 2 0 16,6 0-1-16,11 3 0 15,0 0-1-15,0 0 0 16,14 0 0-16,11 4-1 16,9-1 1-16,11 2 1 15,8 2-1-15,7-4 1 0,8 3-1 16,3-3 1-16,4 2-1 15,-1-1 1-15,-4-1 0 16,-3 0 1-16,-10 3 0 16,-6 3 1-16,-8 0 2 0,-7-4 0 15,-10 7 1-15,-10 1-1 16,-4 2 1-16,-8 3-1 16,-5 4-1-16,-14 2 0 15,-5 8-2-15,-11 1 1 0,-10 6-1 16,-8 4 1-16,-5 2 0 15,-2 0-1-15,-2 0-1 16,4 0-2-16,6 0-6 0,6 0-13 16,7-6-53-16,8 4-2 15</inkml:trace>
  <inkml:trace contextRef="#ctx0" brushRef="#br0" timeOffset="60356.132">11841 7893 257 0,'0'0'1'0,"0"0"0"0,0 0 0 15,0 0 3-15,0 0 1 16,0 0 1-16,0 0 2 16,9 9 2-16,-1-4 1 15,6 2 0-15,-1 4 1 0,7 4-2 16,1-1-1-16,5 6-1 16,4-2-1-16,4 3-2 15,7 3-1-15,3 0 0 16,8 0-2-16,0 2 1 0,5-1-2 15,1 3 2-15,2 1-2 16,3 1 1-16,-1-1 2 16,2 5 1-16,-2-3-1 0,2 3 1 15,1 1-1-15,-1 0 1 16,0 1 0-16,-2-2-1 16,2 3-1-16,-2-5-1 15,-2 1 0-15,0 1-1 16,2-2 1-16,-4 1-1 0,5-3 0 15,-3 1 0-15,0 1 0 16,-3-3 1-16,3 0-2 16,-5-3 1-16,-3 3-1 15,3 0 1-15,-1-4-1 0,1 4 1 16,-1 0-1-16,-1 1 0 16,4 2-1-16,-4 0 1 15,0 0 0-15,-4 1 0 16,-4 4 0-16,-2-5 0 0,-3 1 0 15,-3-1 1-15,-3-2-1 16,0-1 0-16,-1-5 0 16,-1 0 0-16,-2-5 0 0,-2-3 0 15,0-4 0-15,-7-4 1 16,0-1-1-16,-4-3 1 16,-3-4 0-16,-3-7 0 15,-4-6 0-15,-5-6 0 16,-2-8 1-16,-2-5-1 0,-7-6 0 15,-6-4 0-15,-2-1 0 16,-7 0 1-16,-3 0-1 16,-3 5 0-16,-2-2 0 15,1 5 0-15,-3 3 0 0,4 3 0 16,2 2-1-16,5 6 0 16,2 4 0-16,6 1-1 15,4 8 1-15,1 0-2 16,10 8 1-16,0 0 0 0,7 1-2 15,10 12-1-15,6 6-2 16,13 6-1-16,5 8-1 16,8 2 0-16,3 6 0 0,5 1 1 15,0 3 1-15,-5-6 5 16,1 3 3-16,-8-6 3 16,-7 0 2-16,-5-9 1 15,-4 0 0-15,-5-4 0 16,-8-1 0-16,-3-2-2 0,-9-4-2 15,-3 5-1-15,-2-3-1 16,-11 6 1-16,-9 1-1 16,-10 7 0-16,-8 1 0 15,-13 10 1-15,-10 4 0 0,-8 4 0 16,-7 1 0-16,-4 1 0 16,0-4-3-16,6-6-10 15,4-11-64-15,11-13-4 16</inkml:trace>
  <inkml:trace contextRef="#ctx0" brushRef="#br0" timeOffset="61934.4288">9825 7363 309 0,'0'0'6'0,"9"15"5"0,3-5 1 16,0 4 2-16,2-1 0 15,3 4 4-15,2-2-2 16,-1 3 1-16,-2-8-5 0,-5-4-2 16,0-1-2-16,-11-5-1 15,0 0-2-15,0 0 0 16,-13-11-1-16,-4-6 0 15,-5-2-1-15,-7-8-2 0,-3-2 1 16,-1-3-2-16,1-4 1 16,-1 3-1-16,5 0-1 15,4 0-1-15,3 3-1 16,5 4 0-16,11 0-2 0,2 3-1 16,3-2-2-16,9 5 0 15,12-1-1-15,2 3 1 16,4 2 1-16,2-1 1 0,2 5 0 15,0 2 3-15,-7 5 3 16,-2 5 3-16,-7 0 2 16,-4 11 2-16,-4 5 2 15,-7 4 1-15,0 11-1 16,-7-2 1-16,0 7-1 0,2-2-2 16,1-1-2-16,4-3-1 15,3-6-1-15,11-2-2 16,4-10-1-16,11-1-1 15,0-5 0-15,6-3-2 0,4-3 0 16,-4 3-2-16,-2 0-3 16,-4 3-6-16,-5 0-17 15,-9 2-45-15,2 2-2 16</inkml:trace>
  <inkml:trace contextRef="#ctx0" brushRef="#br0" timeOffset="62276.4276">10323 7177 308 0,'0'0'1'0,"0"0"0"15,1-18 0-15,1 3 1 16,-1-7-1-16,-1-4 0 0,0-4 1 16,0-4 3-16,-3 5 6 15,-5 1 4-15,-1 16 3 16,-3 9 4-16,6 13-1 16,0 11 1-16,4 17 1 0,3 7-2 15,10 7-8-15,10 0-4 16,2-6-5-16,11-3-4 15,1-16-9-15,6-10-18 16,-2-13-50-16,-1-8-5 0</inkml:trace>
  <inkml:trace contextRef="#ctx0" brushRef="#br0" timeOffset="62643.5301">10611 7177 391 0,'0'0'4'0,"0"9"3"0,0-9 2 16,0 15 1-16,0-6 0 15,0 0 1-15,-3 0 1 16,3-9-1-16,-12 6-4 16,-1-6-3-16,-3-15-2 15,-4-9-2-15,-4-3 0 0,-3-6-1 16,-1-6 0-16,2 0 0 15,3-2 0-15,6 3-1 16,4 5 2-16,5 4-1 16,8 5 0-16,11 7 0 0,6 8 1 15,4 6 0-15,3 3 0 16,2 10 1-16,-2 6 1 16,-2 8-1-16,-8 5 1 0,-5 1 1 15,-8 1-1-15,-4-3-2 16,-9-9-3-16,-4-3-8 15,-4-13-10-15,2-15-43 16,2 0-13-16</inkml:trace>
  <inkml:trace contextRef="#ctx0" brushRef="#br0" timeOffset="63095.9351">10477 6434 401 0,'0'0'6'0,"5"20"3"16,9 9 1-16,5 8 2 16,6 9-1-16,6 8 2 0,3 5-1 15,7 7 1-15,0-11-7 16,-2-3-5-16,-3-16-8 16,3-8-29-16,-5-17-43 15,-6-10-1-15</inkml:trace>
  <inkml:trace contextRef="#ctx0" brushRef="#br0" timeOffset="63271.9467">11030 6795 340 0,'0'0'-1'0,"0"0"-5"15,-8-11-15-15,0-8-35 16,2-1-7-16</inkml:trace>
  <inkml:trace contextRef="#ctx0" brushRef="#br0" timeOffset="63392.1174">10834 6440 363 0,'0'0'9'16,"0"0"0"-16,-10 9 2 16,5-1 0-16,3 3 0 15,0 6-1-15,2-4 0 16,9 4-4-16,4-5-19 15,11-10-42-15,7 5-17 0,5-7-5 16</inkml:trace>
  <inkml:trace contextRef="#ctx0" brushRef="#br0" timeOffset="63601.707">11204 6401 417 0,'0'0'5'15,"0"0"2"-15,0 0 2 16,-6-5 0-16,6 5 3 15,-15 0 1-15,5 8 1 16,-3 1 0-16,3 6-3 0,3 7-11 16,0 4 0-16,6 10 0 15,2-3 0-15,13-3 0 16,1 1 0-16,11-6 0 0,4-8 0 16,10-6-16-16,7-10-65 15,-7-5-3-15</inkml:trace>
  <inkml:trace contextRef="#ctx0" brushRef="#br0" timeOffset="64191.1785">11510 6293 433 0,'0'0'5'0,"0"0"0"0,0 0 3 16,0 0-1-16,0 0 2 15,0 0 1-15,0 0 0 16,0 6 1-16,0-6-4 16,0 0-1-16,-7-3-6 0,7 3 0 15,-11-3 0-15,11 3 0 16,-15-6 0-16,15 6 0 16,-14-9 0-16,14 9 0 15,-15-6 0-15,15 6 0 0,-12-9 0 16,12 9 0-16,-15-2 0 15,15 2 0-15,-12-3 0 16,12 3 0-16,-14-2 0 0,14 2 0 16,-8 0 0-16,8 0 0 15,0 0 0-15,0 0 0 16,-8 0 0-16,8 0 0 16,0 0 0-16,0 0 0 0,-7 12 0 15,7-12 0-15,-5 12 0 16,3-1 0-16,2-11 0 15,-5 16 0-15,3-6 0 16,0 2 0-16,1 0 0 0,1 0 0 16,0 5-3-16,1-1 2 15,4 2-1-15,6-3 0 16,1 1 0-16,0-8 0 16,4-2 0-16,3-6 0 15,-4-8-1-15,3-8 0 0,-3-5-1 16,0 1-1-16,-2 1 1 15,0 2 0-15,0 7 0 16,-1 7 1-16,2 3 0 0,-4 3-4 16,2 3-8-16,0 0-14 15,-2 2-24-15,-10-8-20 16,9-5-6-16</inkml:trace>
  <inkml:trace contextRef="#ctx0" brushRef="#br0" timeOffset="64368.2565">11476 5842 420 0,'0'0'6'16,"4"15"1"-16,9 3 2 0,3 12 1 15,9 7 0-15,5 7 1 16,3 1-1-16,9 6 1 16,-2 0-7-16,2-6-4 0,-6-7-7 15,0-5-20-15,2-7-50 16,-17-5-4-16</inkml:trace>
  <inkml:trace contextRef="#ctx0" brushRef="#br0" timeOffset="64584.0363">11474 6203 428 0,'0'0'3'15,"0"0"2"-15,4-3 1 16,8-4 0-16,4-5 1 16,8-3 0-16,10-5 0 15,7-4 0-15,9-7-5 0,11-2-12 16,0 0-36-16,11-2-30 16,0 1-2-16</inkml:trace>
  <inkml:trace contextRef="#ctx0" brushRef="#br0" timeOffset="65161.6833">12124 6024 393 0,'0'0'7'0,"0"0"0"15,0 0-1-15,0 10 1 0,0-10-3 16,0-8-6-16,-1-6-9 16,1-5-13-16,-1-13-26 15,-5 0 3-15,-2-9 13 0,-4 4 19 16,-5 5 10-16,-2 8 14 16,-1 8 14-16,-4 12 13 15,1 5 17-15,3 5-2 16,5 7-16-16,7-2-17 0,8-11-11 15,0 0-13-15,0 0-13 16,15-15-23-16,10 3-34 16,-1-2-3-16</inkml:trace>
  <inkml:trace contextRef="#ctx0" brushRef="#br0" timeOffset="65413.7844">12215 5776 348 0,'0'0'6'15,"1"13"2"-15,1 1 4 16,2 1 0-16,2 5 0 0,4-1 0 15,4 2 1-15,1-5 0 16,3-6-5-16,1-9-2 16,-1-4-3-16,2-13 0 15,-4-6-1-15,-5-5 0 16,-5-4-1-16,-6-2 1 0,-6 1 0 16,-9 5 1-16,-8 5 2 15,-5 8 0-15,-2 7 0 16,-1 7-1-16,4 8 0 15,2 8-2-15,11 5-5 0,5-3-12 16,12-6-39-16,13 5-25 16,3-7-1-16</inkml:trace>
  <inkml:trace contextRef="#ctx0" brushRef="#br0" timeOffset="65809.5405">12477 5728 309 0,'0'0'6'0,"0"0"4"16,11 10 1-16,-11-10 1 16,12 9 1-16,-12-9 1 15,9 3 1-15,-9-3-1 16,8-9-5-16,-8-10-4 16,0-5-2-16,0-6-2 0,-2-6-1 15,-1 3 0-15,3 0 1 16,0 7 2-16,3 9 1 15,5 10 1-15,6 9 1 16,1 15 1-16,4 9 0 0,6 4 1 16,2 5-6-16,-2-5-12 15,3 4-61-15,-1-5-5 16</inkml:trace>
  <inkml:trace contextRef="#ctx0" brushRef="#br0" timeOffset="77956.4907">17532 9218 307 0,'0'0'9'0,"0"0"4"16,4-10 3-16,-4 10 2 15,4-12 5-15,-4 12-1 0,2-14 0 16,-2 14 0-16,0-16-7 15,0 16-4-15,-2-11-3 16,2 11-3-16,-5-12-1 16,5 12-2-16,-11-10 1 0,11 10-1 15,-17-7-1-15,6 5 1 16,-2 2 0-16,-2-1-1 16,1 4 0-16,-2 7 1 15,4 2-2-15,-1 7 0 0,0 8 0 16,0 6 0-16,4 6 0 15,0 9 0-15,2 0 0 16,3 1 0-16,4-2 0 16,2-2 0-16,6-9 0 0,9-6 0 15,3-12 0-15,8-15-4 16,10-3-28-16,-1-14-47 16,1-7-3-16</inkml:trace>
  <inkml:trace contextRef="#ctx0" brushRef="#br0" timeOffset="78536.3634">16099 9407 251 0,'0'0'8'0,"0"0"4"16,0 0 3-16,13 0 3 16,-3 0 2-16,3 1 1 15,7 1 2-15,9 2 1 0,5 1-8 16,7 2-3-16,10-1-3 16,8 2-1-16,4-3-2 15,7-2-1-15,7 1-1 0,1-4-1 16,0-7 1-16,1-4-2 15,-5-7-1-15,-7 6-4 16,-12-6-9-16,-5-11-53 16,-15 20-13-16</inkml:trace>
  <inkml:trace contextRef="#ctx0" brushRef="#br0" timeOffset="79181.9374">17798 9319 330 0,'0'0'5'0,"0"0"1"15,0 0 2-15,1 11 1 0,-1-11 3 16,15 10 2-16,1-4 1 16,5 1 1-16,9-1-3 15,6 0-1-15,11-3-1 16,10 1-2-16,6-1 0 0,10 0-2 15,4-3-1-15,3 0-2 16,4-1-1-16,-1-6-2 16,-5-4-5-16,0 3-20 15,0-5-52-15,-19-1-4 16</inkml:trace>
  <inkml:trace contextRef="#ctx0" brushRef="#br0" timeOffset="79827.8657">16128 10057 326 0,'0'0'7'0,"0"0"2"0,0 0 1 16,0 0 1-16,0 0 3 15,0 10 2-15,0-10-1 16,21 13 1-16,-4-7-7 0,11 5-2 15,8 0-1-15,14-1-2 16,5 0-1-16,13-3-1 16,4-2-1-16,4-5-1 15,1 0-4-15,-1-5-8 0,-3-7-17 16,-13-1-45-16,3 3-3 16</inkml:trace>
  <inkml:trace contextRef="#ctx0" brushRef="#br0" timeOffset="80661.8021">17550 9987 335 0,'0'0'8'16,"0"0"4"-16,0 0 3 15,-14-1 3-15,14 1 0 16,-21 0 1-16,8 4 0 15,-4 0 2-15,0-1-8 0,0 3-4 16,-3 2-3-16,1-3-1 16,1 3-2-16,-2 0-1 15,6 0-1-15,-2 2 0 0,3 2 0 16,-1 7-1-16,5 7-1 16,0 11 1-16,4 9 0 15,1 7 0-15,4 7-1 16,9 2 1-16,3-1 0 0,9-4-1 15,2-9 1-15,8-11 0 16,2-14-2-16,0-13 1 16,-2-10 0-16,-6-7 1 15,-3-11 0-15,-8-7 0 0,-2-2 1 16,-10-2 0-16,-2 5 1 16,-6 0 0-16,-4 7 0 15,4 7-1-15,6 10 0 16,0 0 1-16,0 0-2 15,0 0 0-15,22 7-2 0,6-2-6 16,2-5-24-16,8-5-47 16,3-2-3-16</inkml:trace>
  <inkml:trace contextRef="#ctx0" brushRef="#br0" timeOffset="81273.3058">17948 10094 356 0,'0'0'7'16,"0"0"2"-16,0 0 0 16,0 0 4-16,0 0 1 15,0-8 1-15,14 3 2 16,10-1 0-16,11 0-6 0,6-3 0 16,16 2-2-16,6-3-2 15,8-2-1-15,4 0-2 16,4-2-2-16,2-1-1 15,-2 3-5-15,-8-6-13 0,0-9-54 16,-6 13-10-16</inkml:trace>
  <inkml:trace contextRef="#ctx0" brushRef="#br0" timeOffset="88493.42">16890 6130 242 0,'0'0'5'0,"0"0"4"16,0 0 3-16,0 0 4 16,0 0 3-16,0 0 2 15,7-9 0-15,-7 9 3 0,0 0-3 16,0 0-3-16,3 12-3 16,-3 1-2-16,2 7-1 15,0 5-3-15,-1 8 0 0,3 3-1 16,5 3-2-16,-1 3 0 15,1 1-1-15,0-4-2 16,4-5 0-16,-3-3-2 16,0-9 0-16,-1-5 0 15,-2-5-1-15,-7-12-1 0,8 10 1 16,-8-10-1-16,0-20 0 16,-3-2 0-16,-3-11-1 15,0-13 0-15,-1-5 1 16,3-12-1-16,4-5-1 0,0 1 0 15,2-1 2-15,11 7 0 16,2 10 1-16,6 13 1 16,5 22 0-16,1 16 2 0,5 16 0 15,1 21 2-15,1 23-1 16,-2 10 0-16,-3 7 0 16,-2 8-2-16,-6-9-2 15,1-11-7-15,1-5-28 0,-6-17-43 16,-3-16-3-16</inkml:trace>
  <inkml:trace contextRef="#ctx0" brushRef="#br0" timeOffset="88794.3348">16940 6283 403 0,'0'0'3'0,"0"0"0"16,0 0 1-16,0 0 1 0,12 12 1 15,2-8-1-15,5-1 0 16,10-1-5-16,4-2-20 16,-2-2-49-16,14-5-3 15</inkml:trace>
  <inkml:trace contextRef="#ctx0" brushRef="#br0" timeOffset="89293.1347">15881 6329 315 0,'0'0'0'0,"0"0"1"0,0 0 4 16,0 0 1-16,14 9 2 15,7-3 3-15,7 3 2 16,9 1 3-16,10 1 0 0,9-3-1 15,9-1-2-15,3-3-3 16,5-2-8-16,-5-2-19 16,-6-6-51-16,-2 3-4 15</inkml:trace>
  <inkml:trace contextRef="#ctx0" brushRef="#br0" timeOffset="89899.2723">17483 6318 338 0,'0'0'1'15,"0"0"1"-15,0 0 3 16,15-1 3-16,2-2 4 0,8-4 1 16,12 2 3-16,13-1 0 15,13 0 0-15,10 1-1 16,6-2-4-16,10 4-3 15,1-4-5-15,5 7-15 0,-3 0-60 16,-6 0-2-16</inkml:trace>
  <inkml:trace contextRef="#ctx0" brushRef="#br0" timeOffset="90498.0823">16963 6912 223 0,'0'0'11'0,"-11"4"8"16,11-4 3-16,-17 0 6 15,6 3 0-15,-4-1 1 16,6 1 2-16,-3 1-1 0,12-4-10 16,0 0-5-16,0 0-5 15,12-1-4-15,11-7-1 16,9-2-2-16,9 1 1 16,13 1-1-16,4 1-1 0,9 2-4 15,0 3-8-15,6-1-33 16,-1 6-34-16,-5 7 0 15</inkml:trace>
  <inkml:trace contextRef="#ctx0" brushRef="#br0" timeOffset="90846.4874">17109 6936 430 0,'0'0'4'0,"0"17"1"16,3 5 1-16,4 9 3 0,0 8 0 16,0 9 0-16,4 5 1 15,-1 11-1-15,0-1-3 16,2-5-3-16,-4-8-6 16,8-5-29-16,1-10-45 15,-4-6-4-15</inkml:trace>
  <inkml:trace contextRef="#ctx0" brushRef="#br0" timeOffset="91444.4213">15896 7195 400 0,'0'0'-1'16,"0"0"1"-16,0 0 3 15,0 0 1-15,13 0 0 16,5-5 1-16,8 3-1 0,9-5 0 16,10 3-1-16,6-5-5 15,9 0-24-15,5-1-45 16,-1 2-1-16</inkml:trace>
  <inkml:trace contextRef="#ctx0" brushRef="#br0" timeOffset="92471.563">16066 7165 121 0,'0'0'7'15,"0"0"3"-15,-2-7 6 16,2 7 2-16,0 0 5 16,0 0 4-16,3-9 2 0,-3 9 1 15,14 3-5-15,-3-2-4 16,1 2-2-16,9 0-3 15,3 6-2-15,5-3-3 16,0 1-3-16,6-3-2 0,3-1 0 16,3-2-1-16,-4 5-1 15,3-6-1-15,-2-3-1 16,-7 0-2-16,-2-3-7 16,-8 0-14-16,2 6-44 15,-12-3-6-15</inkml:trace>
  <inkml:trace contextRef="#ctx0" brushRef="#br0" timeOffset="93319.6117">17670 7040 318 0,'0'0'9'0,"0"0"2"0,0 0 1 15,0 0 0-15,-11 0 3 16,11 0 1-16,7-5 2 16,7-1 1-16,12-2-6 15,9-2-2-15,7-2-1 0,8 4 1 16,15-5-2-16,3 0-1 15,3 2-2-15,7-1-2 16,-2 3-1-16,0 0-2 16,-2 1-4-16,-3 1-6 0,-6 5-9 15,-7 2-28-15,4 3-34 16,-22 11-1-16</inkml:trace>
  <inkml:trace contextRef="#ctx0" brushRef="#br0" timeOffset="97416.5315">16521 5529 179 0,'0'0'7'0,"-10"3"4"15,-3 3 5-15,1 1 3 16,-5 1 3-16,-1 3 1 15,-1 2 1-15,-1 3 2 16,-1 3-6-16,5 3-5 0,3-1-3 16,-1 6-2-16,4 3-3 15,-3 7-3-15,0 1-2 16,2 12 0-16,0 4-1 16,-3 8 0-16,4 5 0 15,-2 8 0-15,0 4 1 0,7 0-2 16,-3 6 2-16,3-1-1 15,4-3-1-15,1 3 1 16,3-3 0-16,7 1-1 16,-3-4 0-16,5 1 1 0,2-2-1 15,-1 1 1-15,-1-3 0 16,0 1-1-16,1-1 0 16,-4-3 1-16,5 0-1 0,-3-5-1 15,-2-4 1-15,5 0 0 16,2-2-1-16,3-1 0 15,6-4 1-15,3-1-1 16,3-1 1-16,2-1-1 0,2-2 1 16,2-5-1-16,4-3 0 15,-3-3 1-15,2-7-1 16,4-6 0-16,0-7 1 16,6-4-1-16,-1-7 0 15,10-8 1-15,3-2 0 0,5-10 0 16,2-7-1-16,0-9-1 15,1-3 2-15,-2-9-1 16,-1-7 1-16,-8-7 1 16,-3-4 0-16,-5-12 2 0,0-5 1 15,-3-4 0-15,-4-2 1 16,3-1-1-16,-3 2 0 16,0 4-1-16,-5 0 0 15,1 3 0-15,-6 6 1 0,-6 0-1 16,-3-1 1-16,-9-2 1 15,-5-6 1-15,-5-6-1 16,-6-3 0-16,-6-4 0 0,-8-4-2 16,-5 2-1-16,-1-1-1 15,-4 0-1-15,-3 5 0 16,3 1 0-16,-6 4 0 16,-1 3 0-16,1 3-1 15,-5 0 1-15,-4 3-1 0,1 3 0 16,-2 2 0-16,-3 7-1 15,6 8 0-15,-7 6 1 16,5 8 0-16,2 6 0 16,-1 10 1-16,0 6 1 0,-1 6-1 15,0 4 2-15,-1 5 1 16,-1 1-1-16,-4 0-1 16,1 1 1-16,-5 3-1 15,-1 3 0-15,-2 1-1 0,-2 3 0 16,-7 7-1-16,2 0 0 15,-3 4 0-15,2 2-4 16,0-2-6-16,5-2-30 0,6 0-36 16,8-7-1-16</inkml:trace>
  <inkml:trace contextRef="#ctx0" brushRef="#br0" timeOffset="98567.8198">18328 5683 122 0,'0'0'9'0,"0"0"12"16,-9-3 9-16,9 3 4 0,0 0 2 16,0 0 1-16,1 12 1 15,10 8 0-15,13 6-6 16,-5 8-12-16,8 3-6 16,1 5-4-16,1 0-2 0,-4-3-2 15,0-5-2-15,-9-10-1 16,-6-10-1-16,-10-14-1 15,2-5-1-15,-4-16-2 16,-15-10 0-16,-4-11-1 0,-8-6-1 16,-1-10 0-16,-2-3-2 15,6 0-2-15,2 4-2 16,14 6 1-16,9 3 0 16,4 6-1-16,17 13 1 0,11 9 0 15,6 11 4-15,2 5 4 16,4 6 6-16,-9 13 5 15,-6 8 2-15,-6 9 2 16,-11 7 3-16,-12 6-1 16,-4-1 0-16,-13 2-3 0,-6-11-9 15,2-2-21-15,-1-10-56 16,0-10-5-16</inkml:trace>
  <inkml:trace contextRef="#ctx0" brushRef="#br0" timeOffset="99084.5295">18873 5779 345 0,'0'0'6'0,"0"0"0"16,10 5 2-16,0-2 2 0,-2-3 1 15,5-1-1-15,3-6 1 16,5-9 0-16,0-5-6 16,-7-9 0-16,-1-3-1 15,-3-2-1-15,-7-2 1 0,-4 3 2 16,-8 6 2-16,-7 4 1 15,-2 12 0-15,-3 11 1 16,1 6 0-16,3 14-1 16,1 6-2-16,9 6-3 0,2 3-4 15,5-3 0-15,9-9-3 16,12-2-18-16,11-14-58 16,-1-6-3-16</inkml:trace>
  <inkml:trace contextRef="#ctx0" brushRef="#br0" timeOffset="99328.457">19129 5368 464 0,'0'0'5'0,"-12"16"0"16,0-2 1-16,-1 4 0 15,-2-4-4-15,4 2-6 0,4-8-18 16,-8 1-51-16,15-9-7 16</inkml:trace>
  <inkml:trace contextRef="#ctx0" brushRef="#br0" timeOffset="99772.1137">19219 5557 439 0,'0'0'5'0,"0"0"-1"16,-4 12 2-16,4-3 0 15,0 4 0-15,0-1 1 16,5 2-2-16,4 1-3 0,4-2-11 15,1-9-18-15,-14-4-48 16,20-3-4-16</inkml:trace>
  <inkml:trace contextRef="#ctx0" brushRef="#br0" timeOffset="100052.0502">19459 5617 377 0,'0'0'1'0,"0"0"-1"16,-15-15-1-16,8-6 0 0,-2-6-1 16,2-7 0-16,0-2-2 15,1-2-1-15,5 1 3 16,1 6 3-16,7 8 2 0,4 14 2 15,5 9 0-15,1 12 3 16,0 9 0-16,3 4-3 16,-4-2-14-16,3 2-54 15,6-5-5-15</inkml:trace>
  <inkml:trace contextRef="#ctx0" brushRef="#br0" timeOffset="100247.1537">19699 4937 452 0,'1'10'4'0,"3"12"1"15,2 9 2-15,2 18 0 16,6 5 2-16,3 8-1 16,5 5 1-16,6 4-1 0,-1-11-6 15,5-4-5-15,-5-15-15 16,1-10-58-16,-4-4-6 15</inkml:trace>
  <inkml:trace contextRef="#ctx0" brushRef="#br0" timeOffset="100435.9465">19696 5245 416 0,'0'0'3'0,"0"0"1"16,0 0 3-16,-2 8 1 15,8-8-1-15,9 1 1 16,11-1 0-16,9-4 1 16,12-4-7-16,6-9-7 0,13-12-44 15,7 8-28-15,-2 0-2 16</inkml:trace>
  <inkml:trace contextRef="#ctx0" brushRef="#br0" timeOffset="101215.6799">19338 6224 355 0,'0'0'6'0,"0"0"4"0,0 12 0 16,0-3 3-16,0 2 0 15,1 8 1-15,5-1 1 16,4 9 2-16,-1 3-6 16,5 2-2-16,-1-1-1 0,4 5-1 15,-1-6-1-15,1-3-1 16,-6-6-2-16,1-5 0 16,-4-8-2-16,-8-8-1 15,5-6 0-15,-5-18-1 0,0-11-1 16,-1-8-1-16,-2-5 0 15,-3-4 0-15,3-1-1 16,-1 5 1-16,4 6-1 16,0 14 2-16,5 19 0 0,5 10 1 15,5 16 1-15,3 14 1 16,1 4 0-16,4 5 1 16,0-5-1-16,-2-2-1 15,3-11 1-15,-6-17-1 0,-1-8 0 16,2-18 0-16,-4-8-1 15,-1-7 0-15,2 3 1 16,2-3 0-16,-1 9 1 16,5 8 0-16,0 12 0 15,-1 7 1-15,2 12-1 0,1 5-2 16,-6 0-9-16,5-2-26 16,7-2-40-16,-14-8-2 15</inkml:trace>
  <inkml:trace contextRef="#ctx0" brushRef="#br0" timeOffset="101480.1779">20012 5929 438 0,'0'0'6'0,"0"12"1"15,1 3 3-15,5 7-1 0,0 4 1 16,7 1 0-16,2 4 0 16,1-1 1-16,5-6-11 15,-1-10 0-15,2-4 0 16,-4-10-7-16,0-12 0 0,-6-8 1 15,-1-2-1-15,-5-1 0 16,5 1 3-16,-6 6 3 16,3 5 2-16,1 9 3 0,6 4 1 15,-1 9 0-15,5 5-1 16,4 1-1-16,4-2-5 16,-1-9-12-16,2-6-39 15,-1-9-25-15,-4-8-2 16</inkml:trace>
  <inkml:trace contextRef="#ctx0" brushRef="#br0" timeOffset="101633.2476">20414 5431 409 0,'0'0'7'0,"0"0"3"16,5 18 2-16,8 9-2 0,7 10 4 16,5 12-1-16,3 11 0 15,7 5-1-15,7 6-7 16,-5-2-7-16,2-3-23 15,-2-6-52-15,-9-9-3 0</inkml:trace>
  <inkml:trace contextRef="#ctx0" brushRef="#br0" timeOffset="101816.0396">20416 5832 463 0,'0'0'2'15,"0"0"0"-15,0 0 1 16,6-5 1-16,7-1 1 0,14 1 0 16,9-8-2-16,8-6-7 15,15 5-26-15,6-7-45 16,7 0-3-16</inkml:trace>
  <inkml:trace contextRef="#ctx0" brushRef="#br0" timeOffset="102511.8045">21005 5730 326 0,'0'0'7'16,"0"0"5"-16,0-9 3 15,0 9 4-15,0 0 3 16,0-14 1-16,0 14 1 0,-1-15 0 16,1 15-5-16,-7-12-6 15,7 12-6-15,-15-9-7 16,15 9 0-16,-18-12 0 16,7 8 0-16,1-1 0 0,-1 1 0 15,0 2 0-15,2 0 0 16,9 2 0-16,-15-5 0 15,15 5 0-15,-10 0 0 16,10 0 0-16,0 0 0 0,-11-3 0 16,11 3 0-16,0 0 0 15,-11 7 0-15,11-7 0 16,-4 8 0-16,4-8 0 0,-9 19 0 16,5-8 0-16,1 5 0 15,-1 1 0-15,1 4 0 16,3-2 0-16,1 2 0 15,5 1 0-15,1-4 0 16,3-6 0-16,6-4 0 0,-1-6 0 16,3-2-2-16,1-11 0 15,-1 1 0-15,2-4 0 16,4 3-1-16,-5 4 0 16,3 4 1-16,-1 0-1 0,2 3-2 15,-2 0-3-15,0 3-5 16,-1-6-11-16,-5-10-22 15,3-4-24-15,-8-10-10 16</inkml:trace>
  <inkml:trace contextRef="#ctx0" brushRef="#br0" timeOffset="102651.0223">21111 5163 299 0,'0'0'14'16,"0"0"6"-16,9 12 1 16,4 9 3-16,4 10 1 0,4 13-1 15,7 7 1-15,4 6 1 16,2 5-14-16,6 0-10 15,-7-4-6-15,3-2-26 16,1-15-45-16,-10-7-5 0</inkml:trace>
  <inkml:trace contextRef="#ctx0" brushRef="#br0" timeOffset="102841.7861">21135 5557 478 0,'0'0'1'0,"0"0"0"16,0 0 1-16,7 0 0 15,6-7 0-15,14-5 0 0,5-2-2 16,12-5-3-16,7-7-13 16,14-12-56-16,7 9-8 15</inkml:trace>
  <inkml:trace contextRef="#ctx0" brushRef="#br0" timeOffset="103398.2024">21709 5608 433 0,'0'0'0'0,"0"0"-1"15,-6-9-3-15,5-6-9 0,-3-10-14 16,2-5-10-16,-2-8 1 16,-3-7 5-16,3-9 10 15,-6 6 15-15,6 7 13 16,-9 9 13-16,4 8 14 0,-2 8 9 15,0 9 1-15,11 7-7 16,-12 7-11-16,12-7-14 16,0 16-7-16,12-9-7 15,5-4 0-15,8 7-4 16,0-3 0-16,4 2 0 0,2 3 1 16,-1 3 0-16,-3 7 3 15,-2 0 2-15,-4 6 0 16,-5-1 5-16,1-5-1 0,-3 0 0 15,-1-8 0-15,1-11-1 16,0-3-2-16,2-16-1 16,0-8 0-16,-2-8 0 15,-5-5-1-15,-5-4 1 0,-4 3 2 16,-3 1 1-16,-10 12 1 16,-8 4 1-16,-3 13 1 15,-2 8-1-15,1 3 0 0,5 11-2 16,4 1-4-16,9 4-11 15,7-7-22-15,-3 1-47 16,21-3 0-16</inkml:trace>
  <inkml:trace contextRef="#ctx0" brushRef="#br0" timeOffset="103635.709">22073 5374 253 0,'0'0'3'0,"5"-11"3"16,3-3 0-16,-4-7 1 0,4-5 5 16,-2-7 3-16,3-2 2 15,-1-3 5-15,-4 7-1 16,3 2 4-16,2 10-2 0,4 16-1 16,0 3-3-16,9 18-4 15,1 7-3-15,6 9-6 16,5 3-11-16,-4 12-49 15,3-9-24-15,-2-2-1 0</inkml:trace>
  <inkml:trace contextRef="#ctx0" brushRef="#br0" timeOffset="134407.5243">3623 12816 249 0,'0'12'10'0,"0"7"4"16,4 5 5-16,3 5 1 16,-1 8 3-16,3 6 1 0,0 3 3 15,2 7-1-15,1-7-9 16,-1-4-4-16,-2-1-3 15,-3-7-1-15,-1-4-3 16,1-5 0-16,0-6-2 16,-4-2 1-16,-2-17-1 0,0 8 0 15,0-8-2-15,-3-22 1 16,-5-2-1-16,0-7 0 16,0-11-1-16,-6-1 0 0,4-8 0 15,1 0-1-15,-1 0-1 16,5 3-1-16,3 4 1 15,2 3-1-15,0 5 0 16,4 7-1-16,4 5 1 0,3 7 0 16,0 7 1-16,5 9 0 15,-3 4 1-15,2 13 1 16,3 8-1-16,0 7 1 16,1 8 1-16,-1 4-1 0,3 3 0 15,-5-1 1-15,1-5-1 16,-1-4-2-16,-3-10 0 15,-3-10 0-15,1-16 0 16,-3-16-2-16,-2-17 0 16,5-15-1-16,0-8 1 0,0-4 0 15,4 0 1-15,1 5 1 16,6 10 2-16,2 16 0 16,3 20 3-16,4 17 1 15,-1 23 2-15,2 18 0 0,-5 12 0 16,-2 8-1-16,-6 4-4 15,-5-2-2-15,1-1 0 16,-11-18-24-16,-10-12-57 16,6-11-2-16</inkml:trace>
  <inkml:trace contextRef="#ctx0" brushRef="#br0" timeOffset="134848.2435">4623 13211 454 0,'0'0'3'16,"0"0"0"-16,-5 0 0 0,5 0 0 15,-5-6 0-15,1-8-2 16,4-4-4-16,-2-12-9 16,2-7-28-16,4-11-37 15,-3-6-3-15</inkml:trace>
  <inkml:trace contextRef="#ctx0" brushRef="#br0" timeOffset="134940.5033">4477 12854 352 0,'0'0'3'0,"-5"10"0"16,5-10-3-16,-7 15-10 15,6-3-34-15,1-12-20 0,0 0-5 16</inkml:trace>
  <inkml:trace contextRef="#ctx0" brushRef="#br0" timeOffset="135287.5727">4892 12773 412 0,'0'0'6'16,"0"0"2"-16,-10 0 1 15,-2 0 2-15,1 0 1 16,-4 3 0-16,-3 1 1 15,0 5 0-15,0 1-6 0,1 4-3 16,2 3 0-16,6 3-4 16,5 3 0-16,4 0 0 15,11-1 0-15,8-1 0 16,3-2-3-16,5-1 1 0,3-1-1 16,0-1 0-16,-3 4 1 15,-7 2-1-15,-4 7 2 16,-13 4 0-16,-3 4 0 0,-11 2 1 15,-9-3-3-15,-3-3-9 16,-8-8-32-16,4-13-35 16,3-10-1-16</inkml:trace>
  <inkml:trace contextRef="#ctx0" brushRef="#br0" timeOffset="135697.8979">5303 13146 404 0,'0'0'3'0,"0"0"-1"16,0 0-1-16,-9-9 0 0,6-7-3 16,0-9-6-16,-2-8-7 15,1-9-2-15,-1-11-2 16,1 0 7-16,3 2 14 15,-5 8 6-15,2 11 5 0,-9 11 11 16,2 15 5-16,-4 7 1 16,1 16 0-16,-1 4-9 15,1-4-16-15,11 5-16 16,2-5-56-16,7-17-15 16</inkml:trace>
  <inkml:trace contextRef="#ctx0" brushRef="#br0" timeOffset="135964.0232">5499 13066 241 0,'0'0'9'15,"2"-16"6"-15,-2-1 3 0,0-4 4 16,1-8 3-16,0-3 2 15,1-1 4-15,2-1 0 16,-2 9-8-16,2 7-3 0,-4 18-4 16,16-1-3-16,-6 14-2 15,2 15-2-15,1 6-9 16,2 2 0-16,4 7-8 16,-11 0-70-16,11-7-4 0</inkml:trace>
  <inkml:trace contextRef="#ctx0" brushRef="#br0" timeOffset="136415.9319">6069 12776 377 0,'0'0'7'15,"0"0"2"-15,-8-3 3 16,8 3 2-16,-17 0 1 16,5 0 1-16,-4 7 0 15,1 7 1-15,0 8-6 0,2 5-3 16,1 6-3-16,4 0-3 15,6 6-3-15,2-3-4 16,11-3-8-16,5-7-22 16,-6-9-45-16,17-5-3 0</inkml:trace>
  <inkml:trace contextRef="#ctx0" brushRef="#br0" timeOffset="136673.9553">6206 13055 387 0,'0'0'3'0,"0"0"1"0,0 0 0 15,0 0 2-15,9 3 0 16,-1-3 1-16,3-11 0 16,2-2 0-16,-1-4-3 15,4-8 0-15,0-1-1 0,-6-3 1 16,-5 2 1-16,-5-2 1 16,-4 5 1-16,-12 7 1 15,0 3-1-15,-6 7 1 16,-3 7-1-16,6 7-2 0,3 11-1 15,7 8-3-15,2 1-3 16,9 5-4-16,6-5-9 16,8-3-35-16,9 0-30 0,2-10-2 15</inkml:trace>
  <inkml:trace contextRef="#ctx0" brushRef="#br0" timeOffset="137148.6085">6569 13076 438 0,'0'0'3'16,"0"0"0"-16,0 0 1 16,0 0 0-16,-11-7 0 15,4-7 1-15,-4-4 0 0,5-4 1 16,-3-2-2-16,-1-3-1 16,4 3-1-16,4 3 1 15,0 3-1-15,2 6 0 16,6 7-1-16,11 5-2 0,1-5-8 15,11 5-17-15,8 0-51 16,2-5-2-16</inkml:trace>
  <inkml:trace contextRef="#ctx0" brushRef="#br0" timeOffset="137585.9457">6823 13067 457 0,'2'12'3'15,"3"13"0"-15,0 11 2 16,7 5-1-16,-1 8 1 15,4 4 0-15,-2-3 0 0,2 1 0 16,-3-14-3-16,-5-16-1 16,-7-21 0-16,3-12-1 15,-7-23-1-15,-7-17 0 16,-7-16 0-16,-1-10-1 0,-2-5 2 16,2 0-1-16,5 7 1 15,3 9 0-15,7 13 1 16,4 13 2-16,9 17-1 15,8 17 3-15,4 7-1 16,0 13 0-16,2 10-2 0,0 7-2 16,-5 7 0-16,-7 3 0 15,-6 1 0-15,-5-3 0 16,-5-2 0-16,-13-13-20 0,-2-8-62 16,-1-11-3-16</inkml:trace>
  <inkml:trace contextRef="#ctx0" brushRef="#br0" timeOffset="138026.1563">7293 12918 417 0,'0'0'4'15,"-4"24"2"-15,4-5 1 16,0 4-1-16,4 0 1 15,3 0 0-15,5 0 1 0,3-4-1 16,6-12-3-16,0-7-2 16,-2-12 0-16,0-8 0 15,-8-10-1-15,-4-3 0 16,-7-3 1-16,-4 3 1 16,-9 1 1-16,-3 8 1 0,-5 3-1 15,-1 11 0-15,0 10 1 16,4 15-2-16,2 6-3 15,8 1-2-15,7 10-16 16,1 5-59-16,9-12-5 0</inkml:trace>
  <inkml:trace contextRef="#ctx0" brushRef="#br0" timeOffset="138339.7924">7760 13162 420 0,'0'0'6'0,"0"0"1"15,0 0 2-15,-4-5 0 16,-6-7 0-16,1-5 1 15,-4-10 0-15,0-2 1 16,-3-5-6-16,6-3-2 16,2 2-2-16,3 3 0 0,5 6-1 15,4 6-1-15,9 5-2 16,5 9-5-16,5-2-11 16,11-3-47-16,4 11-14 0</inkml:trace>
  <inkml:trace contextRef="#ctx0" brushRef="#br0" timeOffset="138986.1908">8204 12949 438 0,'0'0'4'0,"0"0"2"0,0 0 1 15,0 0 2-15,0 0 0 16,0 0 1-16,0 0 1 16,-9-15 0-16,6 7-5 15,-3-2-6-15,2 2 0 0,-3-4 0 16,1 4 0-16,-1-1 0 15,7 9 0-15,-11-17 0 16,11 17 0-16,-17-12 0 16,17 12 0-16,-10-12 0 0,10 12 0 15,-13-12 0-15,13 12 0 16,-11-10 0-16,11 10 0 16,-7-8 0-16,7 8 0 15,0 0 0-15,-11-4 0 16,11 4 0-16,0 0 0 0,0 0 0 15,0 0 0-15,0 0 0 16,-11 2 0-16,11-2 0 16,-3 13 0-16,0-2 0 0,-4 2 0 15,-2 1 0-15,3 5 0 16,-1-2 0-16,-1 2 0 16,-1 3 0-16,3-5 0 15,2 3 0-15,3-6 0 0,1-4 0 16,0-10 0-16,10 5 0 15,3-7 0-15,-2-5 0 16,5-1 0-16,-2 1 0 16,5 6 0-16,-1 4 0 0,1 12 0 15,-1 6 0-15,-1 4 0 16,2-1 0-16,-4 0-3 16,1-10-5-16,-4-14-13 15,0-14-40-15,-2-18-21 0,-1-14-1 16</inkml:trace>
  <inkml:trace contextRef="#ctx0" brushRef="#br0" timeOffset="139134.0299">8294 12426 460 0,'0'0'4'15,"0"12"2"-15,0 8 1 0,6 11 1 16,-1 12 0-16,8 11 1 16,0 10 0-16,6 7-9 15,5 4 0-15,-1-6 0 16,3 0 0-16,-4-12-12 0,3-5-70 15,-5-8-1-15</inkml:trace>
  <inkml:trace contextRef="#ctx0" brushRef="#br0" timeOffset="139322.3975">8167 12853 459 0,'0'0'1'15,"0"0"1"-15,4 1 0 0,10 1 1 16,4-2-1-16,9 0 1 16,8-3-1-16,8-2-2 15,8-6-7-15,12-1-28 16,8-2-42-16,-3 1-1 0</inkml:trace>
  <inkml:trace contextRef="#ctx0" brushRef="#br0" timeOffset="139601.9133">8804 13106 475 0,'0'0'2'0,"0"0"-1"16,0 0 0-16,-2-14-2 0,-1-11-5 16,3-9-20-16,-4-9-48 15,3-13-3-15</inkml:trace>
  <inkml:trace contextRef="#ctx0" brushRef="#br0" timeOffset="139929.4575">8702 12691 429 0,'0'0'3'0,"-3"14"1"16,2-2 0-16,1 1 0 15,0 0 0-15,4-1-3 16,4-2-3-16,7 0-7 16,-2-10-16-16,14-3-20 15,4-1-16-15,0 4-4 0,2-3 8 16,-2 7 22-16,0 8 21 15,-9 11 16-15,6 13 22 16,-11 3 20-16,-9-2 19 16,2-2-1-16,-1 1-12 0,-1-11-19 15,4-8-14-15,2-13-7 16,0-8-4-16,1-11-3 16,1-12-2-16,-2-5 0 0,-10-4 3 15,-4-2 1-15,-3 4 3 16,-9 5 1-16,-10 6 1 15,-2 7-1-15,-4 10 1 16,4 6-4-16,2 5-6 0,8 8 0 16,5-6-21-16,3 8-60 15,12-5-3-15</inkml:trace>
  <inkml:trace contextRef="#ctx0" brushRef="#br0" timeOffset="140310.7501">9276 12972 457 0,'0'0'3'0,"2"20"0"15,2-7 0-15,1 2 0 16,5-5 0-16,-2-2 1 16,3-8-1-16,6-5 0 15,-3-16-4-15,-1-16-1 0,0-4-1 16,2-2 1-16,-2 4 1 15,-2 5 0-15,-2 11 1 16,1 12 1-16,1 11 0 16,-1 22 1-16,1 6-4 0,7 9-27 15,0 2-46-15,1 2-3 16</inkml:trace>
  <inkml:trace contextRef="#ctx0" brushRef="#br0" timeOffset="140876.048">10197 12656 368 0,'0'0'5'15,"0"0"3"-15,10 5 2 0,7 0 0 16,6 1 1-16,11 4 0 16,8-2 1-16,15 0 0 15,7-2-6-15,14-1-4 16,4-5-12-16,7-8-56 0,-3 8-8 15</inkml:trace>
  <inkml:trace contextRef="#ctx0" brushRef="#br0" timeOffset="141208.8337">10236 12864 414 0,'0'0'2'15,"0"0"2"-15,0 10 1 0,0-10 2 16,16 12 0-16,6-7 1 16,10-2-2-16,7 0 2 15,15-3-2-15,8-3-3 0,12-5-5 16,1-5-9-16,7-10-51 16,-4 13-16-16</inkml:trace>
  <inkml:trace contextRef="#ctx0" brushRef="#br0" timeOffset="141683.1842">10205 13290 419 0,'0'0'2'0,"0"0"3"16,2-12 1-16,3-5 2 15,7-14 0-15,1-10 2 16,8-13-1-16,8-14 0 15,5-9 0-15,8-8-3 0,6-6-2 16,7 3-1-16,-1 4-3 16,6 11-5-16,-8 8-14 15,-1 16-58-15,-7 14-4 16</inkml:trace>
  <inkml:trace contextRef="#ctx0" brushRef="#br0" timeOffset="142427.8517">11346 12615 409 0,'0'0'3'15,"0"0"1"-15,0 19 2 0,0 1-1 16,0 9 2-16,2 9 0 16,4 9 0-16,1 1 1 15,4 4-3-15,1-4-1 16,-3-6-2-16,5-9 0 16,-4-15-1-16,2-15-2 0,-3-17-3 15,-3-16 0-15,0-16-1 16,-1-5 0-16,2-4 0 15,0 1 1-15,-1 4 1 16,1 14 2-16,3 18 1 0,3 16 0 16,2 12 1-16,0 11 0 15,8 6 0-15,-4 0-1 16,2-3-1-16,3-13 0 0,-1-11 0 16,-2-7-1-16,0-16 1 15,0-1 2-15,-2-4 1 16,-2 5 2-16,1 10 1 15,0 10 1-15,-3 9 0 0,3 16-1 16,-4 12 0-16,4 2-5 16,6 5-33-16,-4-1-43 15,0-9 1-15</inkml:trace>
  <inkml:trace contextRef="#ctx0" brushRef="#br0" timeOffset="142977.4267">12133 12626 322 0,'0'0'8'16,"0"0"4"-16,0 0 3 15,0 0 4-15,0 0 1 0,0 0 0 16,0 0 2-16,-5 4-2 16,5 12-6-16,0 4-3 15,0 10-5-15,0 0-1 16,5 10-1-16,2 0 0 16,0 1-1-16,6-7-1 15,0 0-1-15,4-15 0 0,0-5 1 16,2-11-2-16,2-6-2 15,2-13-1-15,-4-7 1 16,4-5-1-16,-4-2 0 0,-3 2 1 16,-3 4-1-16,-2 4 1 15,-2 12 2-15,-9 8-1 16,19 2 0-16,-9 9-2 16,4 6-5-16,-3-10-17 0,-1-1-53 15,9-4-1-15</inkml:trace>
  <inkml:trace contextRef="#ctx0" brushRef="#br0" timeOffset="143179.2967">12573 11923 432 0,'0'14'4'0,"1"20"3"16,4 14 2-16,7 21 0 15,3 14 1-15,5 10-1 16,3 11 1-16,4 7-1 16,0-12-8-16,4-9-14 0,-5-14-64 15,-3-14-3-15</inkml:trace>
  <inkml:trace contextRef="#ctx0" brushRef="#br0" timeOffset="143380.749">12488 12621 462 0,'0'0'4'15,"0"0"0"-15,0 0 1 0,0 0 1 16,11-6 0-16,9 1 1 16,10-1 0-16,10-4-1 15,15-3-2-15,9-4-4 16,9 0-11-16,0 0-37 0,12 0-32 15,-1 5-3-15</inkml:trace>
  <inkml:trace contextRef="#ctx0" brushRef="#br0" timeOffset="144030.0288">13265 12621 466 0,'0'0'4'0,"0"0"2"0,0 0 1 15,-4 0 0-15,4 0 1 16,0 0 1-16,-12-4-5 16,12 4-4-16,-10-12 0 15,10 12 0-15,-8-9 0 16,8 9 0-16,-10-16 0 0,10 16 0 16,-13-13 0-16,13 13 0 15,-12-12 0-15,12 12 0 16,-12-15 0-16,12 15 0 0,-11-13 0 15,11 13 0-15,-8-14 0 16,8 14 0-16,-10-12 0 16,10 12 0-16,0 0 0 15,-11-6 0-15,11 6 0 0,0 0 0 16,-14 0 0-16,14 0 0 16,-9 9 0-16,9-9 0 15,-15 15 0-15,5-6 0 0,0 3 0 16,0 0 0-16,0 3 0 15,1 2 0-15,-1 1 0 16,2 2 0-16,5-1 0 16,3-1 0-16,4-3 0 0,8-4 0 15,3-3 0-15,5-5 0 16,3-3 0-16,1-3 0 16,0-3 0-16,1 6 0 15,-2 6 0-15,-2 8 0 16,0 8 0-16,-4 2 0 0,3 7-6 15,-7-4-6-15,5-5-19 16,9-15-48-16,-15-13-3 16</inkml:trace>
  <inkml:trace contextRef="#ctx0" brushRef="#br0" timeOffset="144197.0846">13360 12071 461 0,'0'5'5'16,"0"16"1"-16,6 11 2 15,1 14 1-15,3 12 0 0,3 12 0 16,3 7-5-16,8 5-4 16,0-4 0-16,2-5 0 15,-1-13 0-15,2-7-22 16,-4-14-60-16,-4-10-2 0</inkml:trace>
  <inkml:trace contextRef="#ctx0" brushRef="#br0" timeOffset="144399.1722">13267 12569 453 0,'0'0'4'16,"0"0"0"-16,0 0 2 0,0 0 1 16,18 4 0-16,6-4 0 15,6 0 1-15,9-2 0 16,12-3-4-16,6-4-3 15,5 2-4-15,-4-6-10 16,6-8-58-16,-1 18-10 0</inkml:trace>
  <inkml:trace contextRef="#ctx0" brushRef="#br0" timeOffset="144971.3035">13884 12821 449 0,'0'0'0'0,"0"0"0"16,0-17-1-16,0-3-5 0,0-12-10 15,0-8-11-15,-7-11-3 16,5-8 5-16,-4 2 15 15,-6 1 10-15,0 10 6 16,-6 11 6-16,2 15 13 0,-7 17 12 16,11 6 0-16,-6 16-4 15,8-1-16-15,5 6-10 16,4-8-6-16,7-2-5 16,4-8-6-16,13-2-8 15,-6-4-11-15,11-4-7 0,3 1-1 16,-2 1 4-16,-1 4 7 15,-5 5 13-15,1 9 10 16,-7 3 11-16,6 8 15 16,-13 1 6-16,1 2 5 0,-2 0-5 15,-1-3-6-15,3-2-8 16,2-7-6-16,0-4-3 16,1-8-2-16,1-6-3 15,1-8-1-15,-2-9-1 0,-1-7 0 16,-6-5 1-16,-7-7 0 15,-1-6 0-15,-10-1 2 16,-8 2 1-16,-5 1 1 0,-1 7 0 16,-3 5-1-16,2 14-1 15,0 8-2-15,7 12-2 16,4 15-3-16,10 9-9 16,2 3-15-16,3 0-50 0,10 6-2 15</inkml:trace>
  <inkml:trace contextRef="#ctx0" brushRef="#br0" timeOffset="145500.2278">14376 12468 394 0,'0'0'5'0,"0"0"1"0,-4 17 2 15,4-4 1-15,0 7 1 16,3 5 1-16,2 3-1 16,0 4 2-16,1-1-5 15,1 1-2-15,1-5-2 0,-3-6-1 16,3-11-1-16,-8-10 0 15,10-8 0-15,-1-15-1 16,-2-11 0-16,2-7-1 16,3-1 1-16,-2 1 0 15,2 1 1-15,2 10 0 0,4 17 1 16,0 11 1-16,4 12 0 16,-2 15 0-16,2 8 1 15,2 9-2-15,-1 5-2 0,-3-3-12 16,0 2-65-16,-3-2-4 15</inkml:trace>
  <inkml:trace contextRef="#ctx0" brushRef="#br0" timeOffset="151678.164">7575 13798 380 0,'0'0'6'16,"0"0"-1"-16,0 0 2 16,-11 0 1-16,11 0 1 15,-12 0 2-15,12 0 1 0,-7 0-2 16,7 0-3-16,0 0-1 15,0 17 0-15,6 1-2 16,12 6-1-16,-2 6-1 0,8 9-1 16,5 5 1-16,5 7-2 15,8 0 0-15,1 2 1 16,5-1-1-16,3 0 0 16,5 0 0-16,2 0 0 0,4-2 0 15,6 0 0-15,2 0 1 16,6-3 0-16,3 0 0 15,4-4 0-15,-3-1-1 0,4-4 1 16,2-6-1-16,-4-2 0 16,2-5 0-16,-2-3-1 15,1-2 1-15,-3-4 0 16,1-3 0-16,-4-6 0 16,2-2 0-16,-4-3-1 15,-5-2 1-15,-5 0-1 0,-6 0 0 16,-4-2 1-16,-7 0-1 15,-9-1 1-15,-8 3 0 16,-6-2 1-16,-8 1 0 0,-4-2 1 16,-13 3 0-16,4-14 0 15,-8-2 1-15,-8-4-1 16,-4-6-1-16,-7-2 1 16,-1-4-2-16,-2 0 0 0,0 0 0 15,3 5-1-15,2 8 0 16,8 4-1-16,13 15 1 15,0 0-1-15,5 6 2 0,19 15-1 16,13 9 0-16,7 3 0 16,12 5 1-16,5 2 0 15,3 3 0-15,-1-4 0 16,-3-3 0-16,-8-4-1 16,-10-1 2-16,-7-1-1 0,-11 1 1 15,-12-2-1-15,-11 5 1 16,-8-1 0-16,-13-3 0 15,-9 2 0-15,-7-3 0 16,-5-4-1-16,-3-1-3 0,-2-6-6 16,9-5-33-16,2-1-39 15,4-3 1-15</inkml:trace>
  <inkml:trace contextRef="#ctx0" brushRef="#br0" timeOffset="152410.0543">11075 14562 434 0,'0'0'2'15,"0"0"1"-15,0 0 2 16,0 0 1-16,0-8 0 16,0-7 0-16,0-5 1 0,-2-4-1 15,1-8-1-15,-4-2-1 16,4 1-2-16,-1 3-2 16,2 9 0-16,0 21 1 15,0 0-1-15,9 32 0 0,7 20 0 16,0 14-1-16,5 7 1 15,-2 9-1-15,-2-1 1 16,-2-4 1-16,-6-13 0 16,-6-14 0-16,-3-16 1 0,-7-14 1 15,-9-13-1-15,1-7 0 16,-3-4 0-16,3-6-1 16,-1 0 1-16,5 4-1 15,11 6 0-15,-13 5 0 16,13 7 0-16,14 1 1 0,6-1-2 15,8-3-1-15,12-5-7 16,-2-8-32-16,13-12-41 16,4-3-1-16</inkml:trace>
  <inkml:trace contextRef="#ctx0" brushRef="#br0" timeOffset="153163.5558">12275 14541 352 0,'0'0'6'16,"0"0"2"-16,0 0 3 0,-7 13 2 16,7-13 1-16,-4 16 0 15,2-5 1-15,1 6 1 16,1-1-4-16,-2 3-4 15,2 5-1-15,0 1-1 0,3 5-2 16,3 3-1-16,3 0-1 16,-2-2 0-16,2-1-1 15,3-4 0-15,-2-8-1 16,-3-9 0-16,-7-9 0 0,14-15 0 16,-9-13 0-16,0-9 0 15,-2-9-1-15,5 0 0 16,1-2 0-16,0 6 1 0,6 11-1 15,2 12 0-15,3 11 1 16,3 11 0-16,0 6 0 16,3 7 1-16,-3-2 0 15,1-4 0-15,-1-9-1 16,-3-6 1-16,-3-13-1 0,0-4 0 16,-4-3 0-16,0 2 1 15,-1 7 0-15,2 11 1 16,0 10-1-16,-1 15 2 15,3 14-1-15,1 4 0 0,2 4-4 16,3-9-11-16,4-3-65 16,-1-4-3-16</inkml:trace>
  <inkml:trace contextRef="#ctx0" brushRef="#br0" timeOffset="153831.6055">13101 14454 262 0,'0'0'5'0,"0"0"5"0,0 0 2 15,0 0 5-15,0 0 2 16,0 0 2-16,-5 9 2 15,5-9 1-15,-2 12-3 16,2 0-5-16,0 7-2 16,0 7-4-16,3 7-1 0,6 6-4 15,3 0 0-15,-1 3-3 16,4-2-1-16,0-5 0 16,3-11-1-16,0-13 0 0,-1-11 0 15,-1-15-1-15,0-11 0 16,0-6 0-16,-2-1 0 15,1 3 2-15,-2 11 0 16,1 12 0-16,1 11 1 0,0 17 0 16,-1 9 0-16,3 5 0 15,0 1-1-15,1-5-7 16,0-15-18-16,-8-13-54 16,8-8-1-16</inkml:trace>
  <inkml:trace contextRef="#ctx0" brushRef="#br0" timeOffset="154007.2781">13577 14139 479 0,'0'11'2'15,"1"9"1"-15,1 14 1 16,4 12 1-16,5 11 1 16,2 5-1-16,4 8 2 15,0 3-7-15,6-7 0 0,-4-11 0 16,5-6-11-16,-10-13-69 15,1-13-3-15</inkml:trace>
  <inkml:trace contextRef="#ctx0" brushRef="#br0" timeOffset="154189.5557">13439 14519 471 0,'0'0'1'0,"0"0"1"0,0 0 0 16,14 0 2-16,2 0 0 15,8 0 0-15,7-3 1 16,10-2-1-16,8-5-1 16,11-1-4-16,8-8-6 15,8 6-27-15,4-1-47 0,-1-1-1 16</inkml:trace>
  <inkml:trace contextRef="#ctx0" brushRef="#br0" timeOffset="154907.4006">14278 14562 455 0,'0'0'4'15,"0"0"2"-15,0 0 2 16,0 0 1-16,0 0 1 16,-6 1 1-16,6-1-3 0,-10-1-8 15,-1-6 0-15,4-2 0 16,-5-1 0-16,-1 0 0 15,-1-2 0-15,0 0 0 0,0 0 0 16,-2 4 0-16,3 1 0 16,-1 0 0-16,6 2 0 15,8 5 0-15,-18-6 0 16,18 6 0-16,-10-3 0 0,10 3 0 16,-8-3 0-16,8 3 0 15,0 0 0-15,-12-1 0 16,12 1 0-16,0 0 0 15,-10 0 0-15,10 0 0 16,0 0 0-16,-10 7 0 0,10-7 0 16,-9 14 0-16,5-1 0 15,1 5 0-15,-1 2 0 16,0 1 0-16,2 6 0 16,1-2 0-16,1 1 0 0,0-5 0 15,3-1 0-15,7-6 0 16,-2-1 0-16,8-3 0 15,0-2 0-15,4-2 0 0,2-1 0 16,1-3 0-16,-3-2-2 16,-1 0-2-16,0-8 0 15,-6-10 0-15,-2-6 1 16,-6-8 1-16,-2-2 0 0,1 0 0 16,-1 2 0-16,1 10-1 15,6 11-1-15,4 11 1 16,1 14 0-16,7 10 0 15,2 8-3-15,0 0-6 16,-5-9-13-16,4-10-44 0,-3-9-7 16</inkml:trace>
  <inkml:trace contextRef="#ctx0" brushRef="#br0" timeOffset="155069.2554">14439 14030 418 0,'-1'-9'7'0,"1"-3"4"15,-2 3 3-15,2 9 0 0,0 0 1 16,0 9 1-16,2 21 0 15,5 15-16-15,6 22 0 16,4 7 0-16,6 9 0 0,4 2 0 16,2-5 0-16,-2-14 0 15,7-9-22-15,-6-13-62 16,-6-14-4-16</inkml:trace>
  <inkml:trace contextRef="#ctx0" brushRef="#br0" timeOffset="155257.714">14350 14483 461 0,'0'0'1'0,"0"0"1"16,0 0 0-16,15 4 1 16,5-4 0-16,5-7-1 15,13-5-1-15,5-6-3 16,15-4-13-16,5 1-38 0,5-9-26 15,2 3-3-15</inkml:trace>
  <inkml:trace contextRef="#ctx0" brushRef="#br0" timeOffset="155654.9007">14937 14505 420 0,'0'0'2'15,"0"0"1"-15,5 6 2 16,6-6 0-16,4-3 1 15,1-10 1-15,3-3-1 0,1-6 1 16,-1-10-2-16,-3-2-1 16,-5-6-1-16,-7 2 0 15,-4 3 1-15,-3 8 1 16,-10 10 1-16,-5 12 0 0,1 13 1 16,-3 16 0-16,6 16-7 15,4 7 0-15,6 5 0 16,4-1 0-16,12-7 0 15,8-10 0-15,5-20 0 0,9-14-38 16,-3-16-45-16,0-21-3 16</inkml:trace>
  <inkml:trace contextRef="#ctx0" brushRef="#br0" timeOffset="155957.6627">15169 13668 453 0,'0'0'4'0,"-2"16"2"15,2 16 1-15,2 16 1 16,5 17 1-16,5 18 0 15,2 11 1-15,4 8-5 16,7 4-5-16,-5-6 0 16,7-13 0-16,-4-17 0 0,-1-15 0 15,-6-19 0-15,0-17 0 16,-16-19-4-16,10 0-4 16,-10-13-2-16,-10-12 2 15,-8-4 2-15,-3-5 4 0,-4 4 4 16,-4 5 1-16,3 11 2 15,1 11 1-15,6 4 0 16,7 15 0-16,8 9-1 0,6 4-2 16,10 1-1-16,11 0-2 15,4-7-2-15,7-4-4 16,5-14-10-16,4-5-64 16,5-8-3-16</inkml:trace>
  <inkml:trace contextRef="#ctx0" brushRef="#br0" timeOffset="156416.717">16496 14125 448 0,'0'0'4'0,"0"0"1"16,-11-5 3-16,1 5 0 15,-4-3 2-15,-4 3 1 0,-3 0 0 16,-3 8-5-16,1 9-6 16,-1 9 0-16,5 12 0 15,5 8 0-15,7 7 0 16,7 1 0-16,6 0 0 0,9-9 0 15,10-11 0-15,4-18 0 16,10-18-12-16,-5-25-44 16,-3-25-29-16,-3-16-1 0</inkml:trace>
  <inkml:trace contextRef="#ctx0" brushRef="#br0" timeOffset="156654.9949">16512 13585 428 0,'-2'4'5'15,"-1"19"1"-15,1 20 3 16,1 15 1-16,5 20 0 0,5 11 0 15,4 11 1-15,9 6 0 16,5-6-5-16,4-16-3 16,3-16-3-16,-2-23-2 15,0-23-1-15,-4-20-1 16,-1-14 1-16,-4-16-1 0,-4-3 0 16,-4-1 2-16,-2 0 2 15,-1 13 1-15,-3 12 2 16,4 13 0-16,-4 17 0 15,6 12 0-15,-1 9-3 0,1-2-9 16,5-15-65-16,0 13-6 16</inkml:trace>
  <inkml:trace contextRef="#ctx0" brushRef="#br0" timeOffset="157283.37">17312 14501 389 0,'0'0'5'0,"0"0"2"16,0 0 1-16,0 0 2 0,7-6 1 15,-6-6 0-15,0-5 0 16,-1-10 0-16,0-1-4 15,-1-6-3-15,0-1-1 16,-1-3-1-16,2 1-1 16,0 6 1-16,9 6 0 0,1 7 0 15,7 9 0-15,4 8 0 16,5 1 0-16,2 6 0 16,2 7-1-16,1 1 0 15,1 3 0-15,-1-1-1 0,-7-4 1 16,0-3-1-16,-3-7 0 15,-3-2 1-15,-4-2-2 16,-6-11 1-16,3-5 1 0,-5-5-1 16,-3-1 1-16,-3 0 0 15,-1-2 0-15,-8 4 0 16,-7 3 2-16,-5 7 0 16,-1 7-1-16,-2 5-2 0,-1 7 0 15,2 12 0-15,9 5 0 16,4 7 0-16,9 4 0 15,3-4-5-15,13 3-6 16,4-7-12-16,5-15-48 0,9 0-13 16</inkml:trace>
  <inkml:trace contextRef="#ctx0" brushRef="#br0" timeOffset="157951.8054">17908 14088 351 0,'0'0'4'0,"0"0"2"16,0 0 3-16,-1 13 0 16,1-2 3-16,0 5 0 0,0 3 2 15,0 4 1-15,0 4-2 16,4 1-2-16,-1-2-1 16,0-2-2-16,3-2 0 15,1-6-3-15,-2-5-1 0,-5-11-2 16,16 2 0-16,-4-8-2 15,-2-12 0-15,3-7 0 16,0-6 1-16,3-1-1 16,0 1 0-16,3 2 1 15,-1 9-1-15,4 11 1 0,4 9-1 16,-2 6 0-16,0 7-1 16,0 5 1-16,-3-2 0 15,1-5-2-15,-4-11 2 16,-4-6-1-16,1-9 1 0,-4-6-1 15,-1 2 2-15,2 3-1 16,-3 9 1-16,5 7 0 16,-2 10 0-16,1 11-1 0,-1 5 0 15,2 4-6-15,0-5-17 16,-13-1-56-16,19-7-3 16</inkml:trace>
  <inkml:trace contextRef="#ctx0" brushRef="#br0" timeOffset="158363.5427">18684 14255 436 0,'0'0'2'0,"0"12"0"16,4-1 1-16,5-2 0 15,2-2 1-15,5-1 1 16,2-5 0-16,-2-1 0 15,5-12-1-15,-7-10 0 0,-3-6 0 16,-6-3 0-16,-5-2 0 16,-10 2 1-16,-7 5 0 15,-1 6 1-15,-5 11-1 16,4 9 0-16,2 7-5 16,0 12 0-16,12 7 0 0,3-2-10 15,9 3-21-15,19-7-50 16,0-7-4-16</inkml:trace>
  <inkml:trace contextRef="#ctx0" brushRef="#br0" timeOffset="158691.7701">19185 13958 473 0,'0'0'3'0,"-10"0"0"16,-2 0 2-16,0 0 0 0,-5 0 1 16,2 7 0-16,-5 3 0 15,3 6-2-15,0 2-4 16,5 3 0-16,5 3 0 16,6 1 0-16,3-1 0 0,10-2 0 15,4-3 0-15,8 2-3 16,0-2 0-16,4 3 1 15,-8 2 0-15,-3 1 0 16,-5 6 2-16,-9-1-1 0,-5 4 0 16,-14-5-5-16,-1-1-12 15,-7-12-17-15,-4-10-45 16,3-6 0-16</inkml:trace>
  <inkml:trace contextRef="#ctx0" brushRef="#br0" timeOffset="159019.6843">19468 14261 455 0,'0'0'3'16,"-9"9"1"-16,9-9-1 0,-10 17 1 15,10-17-1-15,-2 12 1 16,2-12 0-16,7 0 0 15,4-8-3-15,2-11 0 16,2-10 0-16,-2-2 1 16,-3-6-1-16,-5-5 1 0,-5 0 0 15,-11 6 2-15,-3 4 0 16,-6 9 0-16,-2 12 1 16,-2 11-5-16,0 5 0 15,4 16 0-15,6 9 0 0,6 4 0 16,8 1 0-16,8-8-14 15,15 0-28-15,7-8-41 16,7-9-2-16</inkml:trace>
  <inkml:trace contextRef="#ctx0" brushRef="#br0" timeOffset="159619.1384">19763 13971 334 0,'0'0'5'0,"0"0"3"16,0 0 4-16,-5 10 3 15,3 1 2-15,2 4 2 0,0 6 0 16,0 7 0-16,4 5-3 16,1 3-3-16,5 3-4 15,-2-3-2-15,3-4-3 16,1-6-1-16,0-7-3 0,1-13 0 15,-2-7-1-15,0-18 1 16,0-9-2-16,0-7 1 16,0-7-1-16,2 1 1 15,-4 3 1-15,3 6 1 0,0 13 1 16,0 14-1-16,5 8 1 16,-3 16-1-16,3 3 0 15,2 2 0-15,-2 2-1 16,2-10 0-16,0-8-1 0,-3-8 0 15,-3-11 0-15,0-7-1 16,-3-5 3-16,-2 1 0 16,-2 2 1-16,0 8-1 15,-6 12 2-15,8 7-1 0,0 12 0 16,0 6-2-16,5 6 0 16,2-1-2-16,6 2-5 15,-4-9-14-15,8-11-42 16,-3-1-20-16,-1-11 0 0</inkml:trace>
  <inkml:trace contextRef="#ctx0" brushRef="#br0" timeOffset="159908.1467">20337 14133 363 0,'0'0'7'15,"0"9"2"-15,0 0 2 16,1 3 1-16,2-2 0 16,2 0 2-16,4-3 1 0,3-2 1 15,-2-5-4-15,7-9-3 16,-1-9-2-16,1-6 0 15,-4-3-1-15,-2-3 0 16,-5 0-1-16,-6-1-5 0,0 6 0 16,-6 7 0-16,-6 5 0 15,0 10 0-15,-3 7 0 16,2 14 0-16,3 6 0 0,6 8 0 16,4 2 0-16,1 1 0 15,13-2 0-15,6-4 0 16,8-10 0-16,9-8 0 15,5-11 0-15,9-4 0 0,-5-6-53 16,15-12-29-16,-4 3-2 16</inkml:trace>
  <inkml:trace contextRef="#ctx0" brushRef="#br0" timeOffset="160839.1496">11228 15925 432 0,'0'0'2'0,"0"0"2"0,0 0 2 15,0 0 0-15,0 0 2 16,0-6 0-16,-1-5 1 16,-4-6 0-16,0-6-2 0,-5-1-2 15,3-5-2-15,-2 1-1 16,6 2-1-16,-1 6 0 15,4 5-1-15,0 15 0 16,18 18-1-16,3 18 1 16,4 17 0-16,5 12 1 0,4 11-1 15,1 8 0-15,-5 3 0 16,-5-4 0-16,-8-11 0 16,-11-11 1-16,-5-15-2 15,-4-11 1-15,-11-12 1 0,-6-11 0 16,1-5 1-16,-3-6 2 15,7-1-4-15,2-1 0 16,2 0 0-16,11 1 0 16,0 0 0-16,6 0 0 0,14-3 0 15,8-3 0-15,7-8 0 16,9-1 0-16,5-3-41 16,6-9-40-16,2 5-4 15</inkml:trace>
  <inkml:trace contextRef="#ctx0" brushRef="#br0" timeOffset="161439.5296">12589 15888 372 0,'0'0'6'0,"0"25"5"0,3 6 2 16,5 11 1-16,5 7 1 15,3 4 0-15,4 4 0 16,4 2 0-16,2-9-5 0,1-15-4 15,4-16-3-15,-4-17-2 16,2-10 1-16,-3-11-1 16,0 1 0-16,3 3 0 15,-1 9 0-15,2 6 0 0,3 17 0 16,1 8 0-16,0 11 1 16,-2 1 0-16,-3-4 0 15,-5-7-2-15,-4-15 0 16,-7-12 0-16,-5-23 0 15,-8-12 0-15,0-19 0 0,-5-8 0 16,-2-8 0-16,-1 3 0 16,3 3 0-16,4 13 0 15,0 7-10-15,-3 21-74 16,14 19-1-16</inkml:trace>
  <inkml:trace contextRef="#ctx0" brushRef="#br0" timeOffset="161686.4169">13548 16322 403 0,'0'0'2'0,"-1"-9"-1"16,-5-6-2-16,-2-12-7 0,3-8-18 15,-2-10-36-15,-4-12-8 16</inkml:trace>
  <inkml:trace contextRef="#ctx0" brushRef="#br0" timeOffset="161792.4447">13382 15874 398 0,'0'11'8'0,"-3"7"3"0,1 6 1 16,-3 6 1-16,1 1 0 15,4-2-1-15,0-5-3 16,11-2-9-16,-1-17-56 16,12-15-22-16,3-16-2 0</inkml:trace>
  <inkml:trace contextRef="#ctx0" brushRef="#br0" timeOffset="162029.3989">13578 15675 501 0,'0'11'3'0,"0"8"1"16,0 16-1-16,5 9-3 15,1 15 0-15,6 6 0 16,3 8 0-16,7 4 0 15,1-9 0-15,7-4 0 0,-4-14-21 16,5-14-62-16,-1-12-3 16</inkml:trace>
  <inkml:trace contextRef="#ctx0" brushRef="#br0" timeOffset="162518.8583">14080 15388 465 0,'0'9'4'16,"0"11"1"-16,0 13 2 0,3 17-1 16,7 15 1-16,0 14 0 15,1 12 3-15,4 7-10 16,4-4 0-16,-3-6 0 16,3-11 0-16,-4-14 0 0,-1-17 0 15,-6-14 0-15,0-18 0 16,-8-14 0-16,0 0 0 15,-7-13-2-15,-8-9-1 16,-3 1 2-16,-8-3 2 0,-2 5 1 16,-1 2 1-16,2 9-3 15,3 8 0-15,5 8 0 16,6 9 0-16,5 9 0 16,8-1 0-16,4 4 0 0,12-2 0 15,7-6 0-15,9-7 0 16,4-12 0-16,7-4-5 15,2-20-30-15,5-9-47 16,4-7-2-16</inkml:trace>
  <inkml:trace contextRef="#ctx0" brushRef="#br0" timeOffset="162819.3739">14557 15539 438 0,'0'0'7'15,"0"9"2"-15,0 8 2 0,0 11 1 16,2 12 1-16,2 13 0 15,6 10-5-15,5 10-8 16,-1 2 0-16,9 6 0 16,-3-8 0-16,7-6 0 0,-6-11 0 15,4-7 0-15,14-13-78 16,-23-11-8-16</inkml:trace>
  <inkml:trace contextRef="#ctx0" brushRef="#br0" timeOffset="163015.8626">14484 16073 455 0,'0'0'5'16,"0"0"0"-16,0 9 2 0,9-4 0 16,6-1 0-16,5-1 1 15,7-3-2-15,6 0 0 16,6-6-6-16,7-5-3 0,3-3-12 15,-2 7-53-15,3-9-13 16</inkml:trace>
  <inkml:trace contextRef="#ctx0" brushRef="#br0" timeOffset="163441.5295">14976 15966 434 0,'0'0'5'16,"0"0"2"-16,-8 13 1 16,7 6 2-16,1 7 1 0,0 4 0 15,3 6 0-15,10 5-1 16,3-2-6-16,3-1-4 15,2-8 0-15,0-12 0 0,3-12 0 16,-4-7 0-16,-1-11 0 16,-2-6 0-16,-1 0 0 15,-1 3 0-15,1 3 0 16,1 12 0-16,3 8 0 0,1 14 0 16,-1 14 0-16,3 4 0 15,-2 7 0-15,-3 4 0 16,-8 1 0-16,-3 0 0 15,-8-6 0-15,-12-5 0 0,-14-6 0 16,-3-10 0-16,-13-12 0 16,-11-12 0-16,0-5-14 15,-7-18-28-15,4-7-41 16,9-5-1-16</inkml:trace>
  <inkml:trace contextRef="#ctx0" brushRef="#br0" timeOffset="163889.9845">15452 16129 423 0,'4'9'6'0,"2"9"3"16,0 7 0-16,5 9 3 15,-1 6 1-15,2 3 0 16,3 3 1-16,-2 1-2 16,-5-9-12-16,-1-10 0 15,-4-13 0-15,-3-15 0 0,-1-10 0 16,-7-21 0-16,-7-14 0 15,3-14 0-15,-3-9 0 16,1-3 0-16,0 1 0 16,7 5 0-16,2 9 0 0,5 13 0 15,9 16 0-15,5 13 0 16,5 14 0-16,3 6 0 16,4 13 0-16,-2 6 0 0,-2 5 0 15,-7 2 0-15,0-1 0 16,-10-2 0-16,-5-7-21 15,0-22-54-15,-20 13-7 16</inkml:trace>
  <inkml:trace contextRef="#ctx0" brushRef="#br0" timeOffset="164195.8945">15719 16048 438 0,'0'0'1'0,"0"0"3"16,0 0 2-16,8-16 0 16,2 3 1-16,-1-6 0 15,2-5 1-15,1-3 0 0,-1-6-1 16,0 1-2-16,-9-2-1 16,-2 8 0-16,-3 4 0 15,-8 10-2-15,-6 12-2 16,-1 4 0-16,-2 18 0 0,6 10 0 15,3 11 0-15,6 6 0 16,9 0 0-16,10-4 0 16,12-4 0-16,5-10 0 15,11-9-4-15,4-17-34 16,8-9-43-16,2-15-4 0</inkml:trace>
  <inkml:trace contextRef="#ctx0" brushRef="#br0" timeOffset="164573.0686">16303 14867 425 0,'0'0'9'0,"0"0"2"15,-1 8 1-15,-1 11 2 16,1 13 0-16,1 21 1 15,3 22-4-15,5 21-11 0,5 20 0 16,3 20 0-16,3 20 0 16,2 4 0-16,5-1 0 15,-1-7 0-15,-9-19-9 16,8-11-76-16,-3-20-2 0</inkml:trace>
  <inkml:trace contextRef="#ctx0" brushRef="#br0" timeOffset="165075.4901">16800 15974 430 0,'0'13'3'15,"6"13"2"-15,6 9 0 0,2 7 2 16,3 4 0-16,3 1 0 15,-1 0 1-15,-1 1-1 16,-2-19-2-16,-6-20-3 16,-8-15-1-16,-2-23-1 0,-13-17-2 15,-4-18-1-15,-6-8 1 16,-1-9 0-16,4 0 1 16,-1 7 1-16,8 10 1 15,5 10 1-15,8 18 2 0,9 19 1 16,5 16 0-16,9 10-1 15,4 16 1-15,-3 6-1 16,3 8 0-16,-7 2-4 16,-3 2 0-16,-10-4 0 0,-8-5 0 15,-1-3-7-15,-17-17-40 16,2-4-34-16,-3-8-3 16</inkml:trace>
  <inkml:trace contextRef="#ctx0" brushRef="#br0" timeOffset="165697.4661">17412 15712 430 0,'0'0'4'16,"-5"-9"3"-16,5 9 3 16,-7-10 1-16,7 10 1 15,-13-10 2-15,4 5 0 0,0-3-5 16,-4 8-9-16,2-1 0 16,2 0 0-16,-3-1 0 15,2-3 0-15,-2-2 0 16,4 1 0-16,-4-1 0 15,8-2 0-15,-6 0 0 0,5-1 0 16,5 10 0-16,-13-12 0 16,13 12 0-16,-6-8 0 15,6 8 0-15,0 0 0 0,-10-5 0 16,10 5 0-16,0 0 0 16,0 0 0-16,0 0 0 15,-9 6 0-15,9-6 0 16,-3 11 0-16,3-11 0 15,-5 17 0-15,5-17 0 0,-5 15 0 16,5-15 0-16,-12 17 0 16,9-5 0-16,-2 2 0 15,0 3 0-15,0 3 0 16,3 7 0-16,0 2 0 0,2 2 0 16,1-4 0-16,3-3 0 15,7-7 0-15,4-8 0 16,1-9 0-16,3-9 0 15,-1-10 0-15,0-6 0 0,0-1-4 16,-4-1 2-16,1 10 0 16,-3 12-2-16,1 8-2 15,2 11-7-15,3 10-14 16,-3 7-41-16,5-4-12 0</inkml:trace>
  <inkml:trace contextRef="#ctx0" brushRef="#br0" timeOffset="165969.1651">17540 15858 398 0,'0'0'5'15,"0"16"2"-15,2-5 1 16,6 1 2-16,0 2 0 16,-2-2 2-16,1-2 0 0,-7-10 1 15,14 4-4-15,-11-11-2 16,-3-11-2-16,-1-9 0 15,-5-6 0-15,-1-3-2 16,3 0-1-16,3 1-2 0,1 3 0 16,4 5 0-16,12 3 0 15,4 8 0-15,9 7 0 16,4 2-10-16,10 4-11 16,6 4-42-16,5-1-19 0,5-1-2 15</inkml:trace>
  <inkml:trace contextRef="#ctx0" brushRef="#br0" timeOffset="166319.4941">18021 15746 399 0,'0'0'5'0,"0"0"2"16,0-6 2-16,7-5 1 15,-2-3 1-15,5-1-1 0,1-7 2 16,-5-2 0-16,6 0-4 16,-5-1-2-16,-4 3-1 15,-3 4 0-15,-10 7 0 0,-2 9-1 16,-3 7-1-16,-1 14-3 15,3 10 0-15,0 12 0 16,12 5 0-16,1 2 0 16,6 2 0-16,13-9-12 15,10-5-11-15,4-12-26 0,7-14-33 16,10-10-1-16</inkml:trace>
  <inkml:trace contextRef="#ctx0" brushRef="#br0" timeOffset="166704.076">18353 15528 446 0,'0'0'5'0,"-5"17"1"16,3 3 2-16,2 9 0 16,0 2 1-16,0 7 0 15,5 1 0-15,3 0 2 16,5-5-11-16,-1-10 0 0,3-11 0 16,-2-13 0-16,1-12 0 15,-4-13 0-15,3-7 0 16,-2-3 0-16,-3-4 0 15,6 7 0-15,-4 6 0 0,0 11 0 16,5 15 0-16,-3 9 0 16,4 13 0-16,0 7 0 15,3 2 0-15,-2-5-6 16,7-10-49-16,-7-4-26 0,-1-10-2 16</inkml:trace>
  <inkml:trace contextRef="#ctx0" brushRef="#br0" timeOffset="166860.1117">18630 15243 474 0,'0'0'3'0,"0"7"1"0,0 10 1 16,1 12 1-16,5 12 1 15,5 15 0-15,2 9-2 16,5 10-5-16,2 3 0 0,4 0 0 16,5-9 0-16,2-5-22 15,7-12-59-15,-18-15-3 16</inkml:trace>
  <inkml:trace contextRef="#ctx0" brushRef="#br0" timeOffset="167042.0278">18580 15576 467 0,'0'0'4'0,"-11"0"0"16,11 0 1-16,-7 11 0 15,7-11 0-15,7 13 0 0,6-5 1 16,8-4 0-16,13-2-2 15,11-4-4-15,8-10-4 16,4-12-11-16,11-10-47 16,1 5-19-16,6 0-1 0</inkml:trace>
  <inkml:trace contextRef="#ctx0" brushRef="#br0" timeOffset="167717.6335">19202 15630 439 0,'0'0'7'0,"-6"0"0"16,6 0 2-16,0 0 1 15,-11-10 1-15,11 10 1 16,-3-12 1-16,3 12-10 15,-2-15-3-15,2 15 0 0,0-11 0 16,0 11 0-16,-3-10 0 16,3 10 0-16,0 0 0 15,-12-7 0-15,12 7 0 0,-10-6 0 16,10 6 0-16,-12-5 0 16,12 5 0-16,-12-9 0 15,12 9 0-15,-10-7 0 16,10 7 0-16,-9-8 0 0,9 8 0 15,-13-2 0-15,13 2 0 16,-8 0 0-16,8 0 0 16,-9 2 0-16,9-2 0 15,-12 15 0-15,5-5 0 16,2 3 0-16,-4 2 0 0,5 3 0 16,0 1 0-16,2-1 0 15,2 0 0-15,1-3 0 16,6-6 0-16,6-2 0 0,1-4 0 15,4-3 0-15,3 0 0 16,-2 1 0-16,1 0 0 16,-2-1 0-16,-2 0 0 15,-1 0 0-15,-4-5 0 0,-6-10 0 16,2-10 0-16,-4-14 0 16,1-4-9-16,-3-10-16 15,3 3-21-15,1 3-20 16,-1 10 3-16,1 5 14 15,-1 15 21-15,-4 17 14 0,16-4 10 16,-9 11 17-16,-1 2 24 16,-6-9 20-16,9 6-3 15,-9-6-17-15,12-6-20 16,-10-5-13-16,6 1-11 0,-2-2-27 16,-6 12-39-16,12-8-1 15</inkml:trace>
  <inkml:trace contextRef="#ctx0" brushRef="#br0" timeOffset="168915.462">19158 15507 150 0,'0'0'8'16,"0"0"7"-16,0 0 5 0,0 0 7 15,0 0 2-15,0 0 2 16,0 0 1-16,0 0 0 15,0 0-5-15,-6 9-6 16,6-9-5-16,-1 10-6 0,1-10-3 16,-4 10-3-16,4-10-2 15,0 0-1-15,0 0 0 16,0 0-2-16,6 1 1 16,5-1-1-16,4 0 1 0,-1 3-1 15,5-1 1-15,-1 0 0 16,-2-2 0-16,1-2-1 15,-4-10 1-15,-1-5-1 16,-3-4 0-16,-4-7 0 16,-4 1 0-16,-1-1 1 0,0 5 2 15,0 6 2-15,-1 5 1 16,1 12 3-16,-9 9 2 16,5 15 1-16,4 8 1 0,0 10-1 15,5 6-2-15,0 2-1 16,1 0-2-16,7-3-6 15,1-6 0-15,-1-12 0 16,2-8 0-16,-2-18-14 0,3-6-65 16,1-12-2-16</inkml:trace>
  <inkml:trace contextRef="#ctx0" brushRef="#br0" timeOffset="169188.0371">19485 14984 469 0,'0'0'6'15,"0"0"1"-15,0 0 2 0,-9 15 0 16,9 8 2-16,9 6-11 15,-1 13 0-15,4 9 0 16,6 9 0-16,-1 9 0 16,4 3 0-16,-1-1 0 0,5 3 0 15,-9-10-60-15,6-5-26 16</inkml:trace>
  <inkml:trace contextRef="#ctx0" brushRef="#br0" timeOffset="170483.7739">20569 15540 416 0,'0'0'6'0,"0"0"2"16,0 0 3-16,0 0 2 15,0-12 1-15,0 12 2 16,-5-9 0-16,5 9-5 15,-18-10-11-15,7 10 0 16,-6 3 0-16,3 13 0 0,-2 6 0 16,4 14 0-16,3 8 0 15,6 6 0-15,3 2 0 16,13-1 0-16,6-9 0 16,11-12 0-16,1-22 0 0,8-13-28 15,10-29-55-15,-14-15-4 16</inkml:trace>
  <inkml:trace contextRef="#ctx0" brushRef="#br0" timeOffset="170736.7931">20709 15040 452 0,'0'0'5'0,"-5"18"2"15,1 10 2-15,4 16 1 16,0 16 0-16,5 15 1 16,5 11-4-16,8 7-7 15,7-4 0-15,4-9 0 0,1-10 0 16,0-20 0-16,3-17 0 15,-3-21 0-15,-4-12 0 16,-4-17 0-16,-4-8 0 0,-2-3 0 16,-3-2 0-16,0 6 0 15,-1 8 0-15,-1 10 0 16,4 7 0-16,-3 17 0 16,6 6 0-16,0 3 0 15,5 4 0-15,0 5-57 0,6-18-27 16</inkml:trace>
  <inkml:trace contextRef="#ctx0" brushRef="#br0" timeOffset="171327.7712">21544 15793 442 0,'0'0'6'0,"0"0"0"16,-13 7 1-16,13-7 0 0,0 0 0 15,-10-7 0-15,4-8 1 16,-4-5-1-16,1-7-4 16,4-4-1-16,-6-6 1 15,2 0-1-15,1 5 2 0,5 3-4 16,0 8 0-16,3 6 0 16,2 5 0-16,6 3 0 15,7 6 0-15,0 1 0 16,6 0 0-16,3 2 0 0,1 4 0 15,5-1 0-15,1 1 0 16,-1 4 0-16,-1 1 0 16,-3 3 0-16,-2 0 0 15,-3 1 0-15,-2-1 0 0,-1 0 0 16,-3-6 0-16,-1-5 0 16,-2-3 0-16,-4-10 0 15,0-2 0-15,-6-8 0 16,-2-3 0-16,-7 0 0 0,-5 2 0 15,-10 1 0-15,0 3 0 16,-1 9 0-16,0 4 0 16,3 4 0-16,6 8 0 15,1 5 0-15,13 7 0 0,3 11-56 16,14-13-29-16,9-1-2 16</inkml:trace>
  <inkml:trace contextRef="#ctx0" brushRef="#br0" timeOffset="171941.2241">22039 15500 233 0,'0'0'11'0,"0"0"7"15,7-3 4-15,-7 3 4 16,11-1 3-16,-11 1 2 15,13 0 1-15,-13 0 0 0,0 0-9 16,9 6-5-16,-8 4-5 16,2 4-4-16,-1 4-3 15,0 3-1-15,0 5-2 16,3 0-3-16,0 1 0 16,3-1 0-16,3-4 0 0,-1-9 0 15,4-5 0-15,-3-8 0 16,2-13 0-16,1-9 0 15,0-10 0-15,-1-1 0 16,-2-1-3-16,2 5 2 0,-1 7 0 16,1 7 0-16,1 10 0 15,1 5 2-15,2 4 0 16,4 5 0-16,-1-2 0 0,1-5 0 16,0-4-1-16,1-14 2 15,-1-4-2-15,-3 0 0 16,-2-1 0-16,-2 11 0 15,-2 9 0-15,2 6 0 0,1 16 0 16,-1 11 0-16,4 7 0 16,-1-1 0-16,4 3 0 15,-2-13 0-15,4-9-73 16,-1-4-12-16</inkml:trace>
  <inkml:trace contextRef="#ctx0" brushRef="#br0" timeOffset="172090.7214">22824 15594 511 0,'0'0'0'0,"-5"3"0"0,5-3 0 15,0 0 0-15,0 0 0 16,0 0 0-16,0 0-2 16,5 11-76-16,6-11-5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0T15:28:07.4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8583 8482 140 0,'0'0'8'16,"0"0"7"-16,0 0 6 15,0 0 2-15,0 0 4 16,0 0 2-16,0 0 1 0,0 0 2 15,-4-10-8-15,4 10-4 16,0 0-6-16,0 0-3 16,0 0-3-16,0 0-2 15,0 0-2-15,0 0-2 0,0 0 0 16,8-5-1-16,-8 5 0 16,13-9 2-16,-1 4-2 15,-4 1 1-15,3 0 0 16,2-2 0-16,-1 5 0 15,1-4 0-15,1 5-1 0,2 0-2 16,0 0 2-16,1 5-2 16,1-1 0-16,-1 0 0 15,6-1-1-15,0 1 0 0,0-4 2 16,3 0 0-16,0 0 0 16,0 0-1-16,0 0 0 15,1 0 0-15,-3 0 1 16,1 0 0-16,0 0-1 0,1 3-1 15,-1-3 2-15,2 1 0 16,3-1 0-16,0 0 0 16,4 1 0-16,-2 2 0 15,0-1 0-15,-2-1 1 0,4 3-1 16,-4 0 0-16,3 2 0 16,2 1 1-16,-3 1-1 15,2-2 1-15,-2-2-1 16,2 0 0-16,-1-3 0 15,3-1 0-15,-3 0 0 0,1-2 0 16,1-5 0-16,-2 2 0 16,3-2 0-16,1 2 1 15,-2 1-1-15,0 1 0 16,0 0 0-16,3 1 0 0,0 0 0 16,1-1 1-16,0 2 0 15,3-3 0-15,0 0 0 16,2-1 1-16,1-1-1 0,1 0 1 15,1 0 0-15,-2 4-1 16,2-2 1-16,-1 4-1 16,0 0-1-16,-2 2-1 15,1 2 1-15,1 3 0 0,-1-1-2 16,-1 1 2-16,-2-2 0 16,2 0 0-16,-1-4 0 15,1 0 2-15,-2-1-2 16,0 2 1-16,0-2-1 15,-1 0 1-15,-1 3-1 0,-1-1 1 16,-4-1-1-16,-1 1 1 16,-1-2-1-16,-7 0 0 15,-1 0 1-15,-3 0 0 16,-8-5 1-16,0-4 0 0,-10-4 0 16,-4-4-1-16,-2-2 1 15,-10-1-1-15,-2-5 0 16,-7 1-1-16,-4 3-1 0,-4 2 0 15,-5 8 0-15,1 5 1 16,-3 3-1-16,0 3 1 16,2 0-1-16,4 7 0 15,4 1 0-15,2 0-1 0,9-3-1 16,6-1 0-16,9-4 1 16,-5 11-2-16,5-11 1 15,18 14 0-15,5-5 1 16,5-1-1-16,10 2 1 15,3 1 0-15,12 0 0 0,3-3 0 16,4 2 0-16,1-5 0 16,-2 1 0-16,-2 0 0 15,-8-3 1-15,-4 9 0 16,-14-3 2-16,-9 7 0 0,-12 5 2 16,-10 4 2-16,-8 4-1 15,-13 4 2-15,-11 4 1 16,-5 1-1-16,-5 4-2 0,-4-7-2 15,3 2-5-15,-1-7-18 16,-1-4-51-16,16-4-2 16</inkml:trace>
  <inkml:trace contextRef="#ctx0" brushRef="#br0" timeOffset="3244.9267">9333 7807 345 0,'0'0'4'0,"0"0"0"0,0 0 2 16,0 0 4-16,4 13 0 16,8-8 3-16,5 3 1 15,5 3 0-15,7-2-2 0,4 3-1 16,2 1-2-16,-2-1-1 16,3 0-2-16,-9-3-2 15,-4-4-1-15,-7 2-1 16,-16-7 0-16,0 0 0 15,0 0-2-15,-16-9 0 0,-11-12-2 16,-9-4 0-16,-6-7 0 16,-4-5 0-16,-3-5-1 15,4 3 0-15,4-4 0 16,9 4 0-16,9 2 0 0,15 3-1 16,8 2-2-16,9 6 0 15,10 0-1-15,8 1 0 16,3 6 1-16,4 2 2 15,1 9 2-15,-1 8 4 0,-3 5 4 16,-5 10 2-16,-7 10 3 16,-4 5 0-16,-4 5 0 15,-1-1-1-15,-3-1-2 0,-1-4-2 16,3-7-3-16,7-10-2 16,2-3-3-16,3-9 0 15,5 0-1-15,0 0 0 16,0-3-2-16,-1 3-2 0,-4 0-5 15,0 3-17-15,-1 8-47 16,-4-4-1-16</inkml:trace>
  <inkml:trace contextRef="#ctx0" brushRef="#br0" timeOffset="3538.505">9976 7435 404 0,'0'0'0'0,"0"0"-1"15,5-9 1-15,-4-5-2 16,0-8-3-16,-1-1-2 16,0-11-2-16,-3-3 2 0,-5-2 6 15,0 1 5-15,-9 7 5 16,5 11 4-16,-5 13 6 15,7 11 2-15,-2 19 0 0,8 8 0 16,4 12-4-16,7 1-6 16,10 1-8-16,8-15-3 15,11-3-29-15,7-18-50 16,1-9-3-16</inkml:trace>
  <inkml:trace contextRef="#ctx0" brushRef="#br0" timeOffset="4086.6881">10300 7253 393 0,'0'0'5'0,"17"23"1"16,-6-3 1-16,6 2 1 0,-1 5-1 16,3-2 1-16,-1 4 0 15,-1-2-1-15,-3-12-4 16,-14-15-2-16,0 0-2 16,-10-15-2-16,-11-15-1 0,-7-12 0 15,-6-9-2-15,-3-6 1 16,3-1-1-16,3-1 0 15,7 4 2-15,11 8 0 16,9 7 2-16,6 10 2 0,13 12 3 16,8 7 1-16,3 10 2 15,1 2 2-15,-3 16 1 16,-6 8-1-16,-2 4 0 16,-12 8-1-16,-4 1-4 0,0-1-14 15,-11-7-24-15,-4-10-40 16,1-10-2-16</inkml:trace>
  <inkml:trace contextRef="#ctx0" brushRef="#br0" timeOffset="4296.0738">10114 6379 426 0,'1'10'6'16,"6"11"3"-16,6 7 1 15,3 10 0-15,8 10 2 16,7 6-1-16,6 13 1 16,6-1-1-16,1-3-7 0,4-12-4 15,0-6-5-15,-6-15-21 16,-8-11-54-16,10-14-3 16</inkml:trace>
  <inkml:trace contextRef="#ctx0" brushRef="#br0" timeOffset="4422.8954">10813 6783 400 0,'0'0'1'0,"0"0"-1"0,0 0-5 15,-2-6-14-15,2 6-31 16,-19-27-18-16,6 0-4 16</inkml:trace>
  <inkml:trace contextRef="#ctx0" brushRef="#br0" timeOffset="4522.4711">10565 6474 404 0,'0'0'4'0,"-11"11"1"0,7-2 0 15,1 4-1-15,2 4 1 16,1 2-2-16,6 1-5 16,5-1-14-16,8-8-54 15,12-2-3-15</inkml:trace>
  <inkml:trace contextRef="#ctx0" brushRef="#br0" timeOffset="4718.2077">10977 6371 365 0,'0'0'7'0,"-2"-8"4"16,2 8 1-16,-17-15 2 0,3 11 2 16,-1 1 1-16,-4 3 0 15,3 6 1-15,1 13-6 16,4 7-4-16,6 7-3 16,5 9-1-16,10 1-3 0,8-4-3 15,11-3-4-15,3-12-13 16,4-9-59-16,13-13-3 15</inkml:trace>
  <inkml:trace contextRef="#ctx0" brushRef="#br0" timeOffset="5453.8421">11324 6188 417 0,'0'0'5'16,"0"0"1"-16,0 0 2 16,0 0 0-16,-4-7 2 0,4 7 0 15,0 0 2-15,0 0-1 16,-14-9-2-16,14 9-3 15,-10-5-1-15,10 5-1 16,-15-3-4-16,5 2 0 0,10 1 0 16,-17-6 0-16,9 3 0 15,-2 1 0-15,10 2 0 16,-15-7 0-16,15 7 0 16,-11-5 0-16,11 5 0 0,-11-3 0 15,11 3 0-15,-10 0 0 16,10 0 0-16,0 0 0 15,-10 3 0-15,10-3-2 16,0 0 1-16,-13 12 1 16,13-12-1-16,-5 9 1 0,5-9-1 15,-2 14 0-15,-1-3 0 16,1 0 1-16,0 7-2 16,2-1 2-16,0 4-1 15,0 1 0-15,2-1 0 0,4-3 0 16,5-3 1-16,3-8-1 15,4-7 0-15,1-11 0 16,5-3-2-16,-1-7-2 0,1 3 0 16,-1 0-1-16,2 6 1 15,-1 6-1-15,-2 6 1 16,-2 6 1-16,-4 2 0 16,1 3 1-16,-9-6-4 0,-8-5-17 15,0-17-48-15,-1-8-3 16</inkml:trace>
  <inkml:trace contextRef="#ctx0" brushRef="#br0" timeOffset="5608.4558">11238 5551 409 0,'0'0'9'0,"8"19"1"16,5 7 3-16,6 7 0 16,9 12 2-16,7 6-1 0,8 3 0 15,4 7 0-15,-2-10-14 16,7-1-4-16,-11-13-26 15,2-4-50-15,-12-8-3 16</inkml:trace>
  <inkml:trace contextRef="#ctx0" brushRef="#br0" timeOffset="5784.7208">11395 6012 429 0,'0'0'2'0,"0"0"1"0,7-5 2 15,3 0 0-15,7-4 1 16,7-4 1-16,10-6 0 16,7-3-3-16,9-12-9 15,9-9-50-15,3 8-19 0,4-1-4 16</inkml:trace>
  <inkml:trace contextRef="#ctx0" brushRef="#br0" timeOffset="6002.0921">12065 5870 384 0,'0'0'1'15,"-5"-9"-2"-15,-1-5-10 16,2-14-38-16,-1 4-18 16</inkml:trace>
  <inkml:trace contextRef="#ctx0" brushRef="#br0" timeOffset="6350.2722">11800 5513 429 0,'0'0'2'0,"-2"14"1"0,1-4 1 16,1 3-1-16,3-1 0 15,7 0-2-15,4 2-4 16,4-6-8-16,10-4-23 0,-2-4-21 16,11 0-3-16,-1-1 2 15,-1-2 13-15,1 3 17 16,-9 0 19-16,6 11 20 16,-11 2 25-16,-2 4 22 0,-4 4 0 15,-3-4-6-15,-1 0-14 16,-1-8-15-16,2-6-12 15,-1-6-8-15,-2-13-4 0,0-6-2 16,-5-9-1-16,-5-2 0 16,-9-4 3-16,-7 7 1 15,-8 3 2-15,-6 8 1 16,-2 9 1-16,0 9 2 0,5 5-2 16,3 9 1-16,10 8-4 15,7-1-5-15,11 4-7 16,11-7-20-16,-4 0-50 15,19-9-1-15</inkml:trace>
  <inkml:trace contextRef="#ctx0" brushRef="#br0" timeOffset="6642.811">12426 5498 339 0,'0'0'6'0,"0"0"4"16,0 0 4-16,0 10 0 16,0-10 1-16,0 0 0 0,-14 0 1 15,4-5 0-15,0-12-6 16,1-6-4-16,-1-7-2 16,2-5-1-16,3-2-1 0,5 2-1 15,4 5 2-15,7 8 0 16,7 12-1-16,6 10 2 15,3 10 1-15,5 15-2 16,1 7 0-16,0 8-6 0,-6-2-30 16,5 5-44-16,-5-1-2 15</inkml:trace>
  <inkml:trace contextRef="#ctx0" brushRef="#br0" timeOffset="12358.19">12877 8367 259 0,'0'0'8'0,"0"0"4"15,0 0 4-15,0 0 2 0,0 0 3 16,-11 0 2-16,11 0 3 15,-9 0-1-15,9 0-5 16,-10 6-5-16,10-6-2 16,-11 3-4-16,11-3-2 0,-9 2-4 15,9-2-1-15,0 0-1 16,0 0-1-16,0 0 0 16,8-8-1-16,4 2 0 15,4-2 0-15,5-4 0 0,-1 0 1 16,1 0-1-16,2 0 1 15,-2 3 0-15,-4 3 0 16,0 5 1-16,-5 2 0 16,-2 13 2-16,-4 4 0 0,-5 9 0 15,-1 9 1-15,-7 3 1 16,-3 1-1-16,-1-1 0 16,1-2-1-16,-2-6-1 15,6-4 0-15,2-8-1 0,4-4-1 16,0-15 0-16,10 12-1 15,7-10 0-15,1 1 0 16,4 1 1-16,4 0-1 16,2 1 1-16,-1 8 0 0,-3-2 0 15,-3 7 0-15,-5 4 0 16,-7 5 1-16,-6 2 0 16,-7 4 0-16,-9 1 2 0,-10-1-3 15,-5-7 0-15,-6-5 0 16,-4-9-6-16,-5-12-15 15,-8-2-58-15,12-7-3 16</inkml:trace>
  <inkml:trace contextRef="#ctx0" brushRef="#br0" timeOffset="14030.2592">13383 8303 433 0,'0'0'2'16,"0"0"1"-16,0 0 1 15,0-17 0-15,0 5 0 16,0-5 0-16,1-5 0 0,8 1-3 16,-5-8-7-16,8-3-40 15,2 5-29-15,-1 8-3 16</inkml:trace>
  <inkml:trace contextRef="#ctx0" brushRef="#br0" timeOffset="14850.6249">14235 8269 273 0,'0'0'9'0,"0"0"5"16,0 0 3-16,0 0 4 15,-4-4 0-15,4 4 3 16,-11-3 1-16,11 3 1 16,-11-5-8-16,11 5-5 0,-13-10-2 15,13 10-2-15,-13-16-1 16,2 8-2-16,0-1 0 15,-2 3-1-15,-4 4 0 16,0 2-5-16,-6 5 0 0,-4 10 0 16,-3 12 0-16,1 9 0 15,0 10 0-15,2 8 0 16,5 8 0-16,3 1 0 0,10-1 0 16,9-3 0-16,8-10 0 15,15-9 0-15,7-13 0 16,14-10-3-16,3-15-78 15,11-5-4-15</inkml:trace>
  <inkml:trace contextRef="#ctx0" brushRef="#br0" timeOffset="15600.0664">14929 8221 299 0,'0'0'6'0,"0"0"5"16,0 0 4-16,0 0 1 16,0 0 3-16,-11-7 4 0,11 7-1 15,-10-8 1-15,10 8-5 16,-9-7-4-16,9 7-3 16,-15-9-1-16,15 9-3 0,-16-8-1 15,3 5-1-15,1 2-1 16,-3 1-2-16,0 0-2 15,-1 0 0-15,0 7 0 16,-2-2 0-16,2 6 0 0,-1 2 0 16,1 1 0-16,-1 8 0 15,1 2 0-15,0 12 0 16,0 5 0-16,-1 15 0 16,8 7 0-16,-1 6 0 0,8 3 0 15,2-2-2-15,13-5 0 16,5-12 1-16,8-9 1 15,9-18-1-15,3-16 1 16,2-10-1-16,-3-13 1 16,-3-6-1-16,-5-4 1 0,-8 1 0 15,-10-2 1-15,-7 7-1 16,-4 5 1-16,0 12 0 16,-6-7 0-16,6 7-1 15,0 0 1-15,0 7-3 0,8-5-4 16,18 0-14-16,-1-2-58 15,14-14-5-15</inkml:trace>
  <inkml:trace contextRef="#ctx0" brushRef="#br0" timeOffset="16079.9289">15428 8286 288 0,'0'0'9'15,"0"0"0"-15,0 0 2 16,0 0 2-16,-4-9 0 16,4 9 2-16,9-15 3 0,8 5 1 15,5 0-8-15,12 0-1 16,11 1-1-16,10 0-1 16,7 3-2-16,9 5-6 15,-1-2-17-15,-4 3-54 0,2 7-1 16</inkml:trace>
  <inkml:trace contextRef="#ctx0" brushRef="#br0" timeOffset="16264.5893">15817 8292 412 0,'0'0'7'15,"-7"19"1"-15,2 5 1 0,1 8 2 16,1 6-1-16,2 8 1 15,1 6-1-15,6 5 0 16,9-2-9-16,4-9-16 16,7-4-60-16,7-7-3 15</inkml:trace>
  <inkml:trace contextRef="#ctx0" brushRef="#br0" timeOffset="16693.7837">16295 8268 349 0,'0'0'5'0,"0"0"2"0,0 0 4 15,0 0 2-15,11-5 1 16,2 2 1-16,8-3 0 16,8 2 0-16,9 0-3 15,10-2-3-15,8 2-2 16,7 0-4-16,3-2-2 0,5 6-8 16,-8-3-22-16,-1 3-48 15,-7 0 0-15</inkml:trace>
  <inkml:trace contextRef="#ctx0" brushRef="#br0" timeOffset="16884.6641">16754 8271 438 0,'0'0'5'16,"-12"10"1"-16,4 5 2 15,2 7 0-15,-2 9 1 16,6 6-1-16,2 6 1 15,0 3-1-15,14 2-6 0,5-6-7 16,12-1-30-16,4-12-45 16,2-5 0-16</inkml:trace>
  <inkml:trace contextRef="#ctx0" brushRef="#br0" timeOffset="17321.9996">17163 8228 398 0,'0'0'1'15,"0"0"2"-15,0 0 2 0,3 0 1 16,12 0 1-16,1-2 0 16,12-1 1-16,8-2 0 15,8 3-1-15,12-3-1 16,5 2-3-16,4 1-3 0,7 2-9 16,-5 10-40-16,-1 0-25 15,-2 7-2-15</inkml:trace>
  <inkml:trace contextRef="#ctx0" brushRef="#br0" timeOffset="17537.9782">17550 8349 465 0,'0'0'3'15,"-10"9"0"-15,10 9 0 16,0 4 0-16,0 7 0 16,8 8 0-16,3 5-1 0,3 2-2 15,11 4-15-15,2 8-55 16,4-18-9-16</inkml:trace>
  <inkml:trace contextRef="#ctx0" brushRef="#br0" timeOffset="17948.1574">17835 8207 378 0,'0'0'0'0,"0"0"2"16,0 0 4-16,14-3-1 16,0 0 2-16,6 1 2 0,9 2 0 15,8 0 0-15,10 0 0 16,8 0-1-16,1 0-4 16,12 0-8-16,-2 0-20 15,-12 0-48-15,11 5-2 0</inkml:trace>
  <inkml:trace contextRef="#ctx0" brushRef="#br0" timeOffset="18130.4268">18288 8314 445 0,'0'0'6'0,"-10"15"0"15,0 5 0-15,2 5 0 16,3 11 0-16,-1 5 1 0,3 7-1 15,3 5 0-15,9 1-8 16,5-13-10-16,13-14-63 16,5 6-4-16</inkml:trace>
  <inkml:trace contextRef="#ctx0" brushRef="#br0" timeOffset="18733.7766">19055 8756 386 0,'0'0'6'16,"0"0"0"-16,-11 8 1 0,11-8-1 15,-17-6 1-15,3-16-1 16,2-7-1-16,2-15 1 16,-1-13-5-16,10-9-1 0,1-4 2 15,8 5-1-15,8 9 1 16,2 14 4-16,9 21 1 16,6 21-1-16,2 22 0 15,-3 19 0-15,2 13 0 0,-1 7-1 16,-2 1-4-16,3 4-13 15,-10 2-56-15,3-25-10 16</inkml:trace>
  <inkml:trace contextRef="#ctx0" brushRef="#br0" timeOffset="18938.1621">19070 8461 439 0,'0'0'4'0,"0"0"0"16,-9 9-1-16,9-9 0 16,0 0 0-16,7 8 0 15,8-4 1-15,9-4-1 16,11 0-4-16,11 0-11 0,7 0-21 16,-2 0-42-16,11 5-1 15</inkml:trace>
  <inkml:trace contextRef="#ctx0" brushRef="#br0" timeOffset="19162.3631">19647 8814 400 0,'0'0'4'16,"-7"1"0"-16,7-1-1 15,-9 0 1-15,9 0 0 16,-6-21 0-16,4-5 0 0,0-13 0 16,2-16-3-16,9-10-1 15,-2-5 2-15,4-1 0 16,-4 6 0-16,5 11 4 15,1 18 0-15,5 18 2 16,-2 19-1-16,4 27 0 0,4 15 0 16,2 6-1-16,3 8-5 15,-1 1-11-15,1-8-64 16,1 4-4-16</inkml:trace>
  <inkml:trace contextRef="#ctx0" brushRef="#br0" timeOffset="19353.0521">19632 8612 453 0,'0'0'1'0,"0"0"-1"16,9-9 1-16,5 1 0 15,12-3-1-15,11-2-4 0,10-10-8 16,14-4-33-16,15 2-28 15,4-3-3-15</inkml:trace>
  <inkml:trace contextRef="#ctx0" brushRef="#br0" timeOffset="20226.1031">20850 8148 397 0,'0'0'7'0,"0"0"2"16,0 0 2-16,-11 0 1 16,11 0 1-16,-13 9 1 15,-1 2-1-15,-2 6 1 0,-2 2-6 16,1 9-2-16,-2 2-2 15,3 1-1-15,7 2-3 16,6-1 0-16,5 0 0 16,16-4 0-16,7-6-5 15,9-1 1-15,4-7 0 0,0 4 1 16,-5-3 0-16,-5 5 1 16,-11-1 2-16,-11 6 1 15,-9 4 1-15,-12 2-1 0,-8-2-4 16,0 2-15-16,-9-1-45 15,9-23-17-15</inkml:trace>
  <inkml:trace contextRef="#ctx0" brushRef="#br0" timeOffset="20416.8178">20809 8238 411 0,'0'0'6'0,"0"0"-1"15,0 0 1-15,-7 5-1 16,7-5 0-16,6 2 1 16,12-2-1-16,2 0-3 15,13-5-11-15,2 0-15 0,1-4-49 16,14 3-2-16</inkml:trace>
  <inkml:trace contextRef="#ctx0" brushRef="#br0" timeOffset="20579.0289">21326 8274 396 0,'0'0'4'0,"7"-9"1"15,-2-3-1-15,1-6 1 16,3-10 0-16,3-5 0 0,0-9 0 16,2-5-4-16,3 5-15 15,-6 9-45-15,3-3-12 16</inkml:trace>
  <inkml:trace contextRef="#ctx0" brushRef="#br0" timeOffset="24063.9257">12811 7144 240 0,'0'0'12'0,"0"0"8"15,-5-12 4-15,5 12 4 16,-11-6 1-16,11 6 4 15,-14-6-1-15,14 6 1 0,-16-6-10 16,16 6-7-16,-14 0-4 16,14 0-3-16,-11 18-9 15,5 5 0-15,-3 7 0 16,4 6 0-16,-1 8 0 0,4 1 0 16,2-1 0-16,5-2 0 15,8-6 0-15,7-10 0 16,7-6 0-16,2-11 0 15,1-1-5-15,1 1 0 16,-2 9 1-16,-6 4 1 0,-6 8 1 16,-10 12 1-16,-6 3 1 15,-5 7 1-15,-8-1 1 16,-4-1-2-16,-3-14-7 0,5-7-18 16,9-12-52-16,-7-17-5 15</inkml:trace>
  <inkml:trace contextRef="#ctx0" brushRef="#br0" timeOffset="24322.8276">12777 7186 368 0,'0'0'2'15,"0"0"1"-15,13-3 1 16,0-2 0-16,7-8 1 0,7 1-5 16,4-12-11-16,7-9-49 15,6 8-6-15</inkml:trace>
  <inkml:trace contextRef="#ctx0" brushRef="#br0" timeOffset="24650.4068">13325 7267 471 0,'0'0'3'16,"-9"-9"-1"-16,8-6 0 15,0-9 1-15,1-9-1 16,0-9 0-16,2-3 0 0,3-9-4 16,12 3-13-16,-5 9-60 15,3-1-5-15</inkml:trace>
  <inkml:trace contextRef="#ctx0" brushRef="#br0" timeOffset="25656.4637">14077 7107 290 0,'0'0'10'15,"0"0"4"-15,0 0 5 16,0 0 1-16,0 0 3 16,-7 0 2-16,7 0-1 0,-12-3 1 15,1 1-9-15,-4 2-4 16,-2 0-4-16,-5 6-2 16,-1 6-1-16,-4 5-2 15,0 7 0-15,1 10-1 0,-2 3 0 16,6 10-1-16,3 6-1 15,5 5 1-15,9 4-3 16,5 0 1-16,6-6 0 16,13-6-1-16,10-9 0 0,5-11-1 15,2-15 0-15,3-8 0 16,0-11-1-16,-5-11 2 16,-7-9-1-16,-6-6 1 15,-11 1 2-15,-8 0 0 0,-4 5 3 16,-8 6 1-16,-6 6 0 15,1 6 0-15,0 6-1 16,3 5-1-16,4 4 0 0,8-9-3 16,12 17-6-16,5-17-17 15,12-3-55-15,10-3-3 16</inkml:trace>
  <inkml:trace contextRef="#ctx0" brushRef="#br0" timeOffset="27294.3324">14873 7188 311 0,'0'0'10'16,"0"0"3"-16,0 0 4 15,0 0 2-15,0 0 3 0,-6-2 0 16,6 2 0-16,-15-3 0 15,3 1-7-15,2-1-4 16,-3-1-4-16,0-2-2 0,0 3-2 16,-1-2-1-16,-1 3 0 15,-2-1 0-15,1 3-1 16,-1 0 1-16,0 5-1 16,0 9-1-16,-4 11 2 0,3 10-2 15,0 7 0-15,-1 9 0 16,8 1 0-16,2 6 0 15,8-3 0-15,2-4 0 16,13-11 0-16,13-7 0 0,5-15 0 16,10-6 0-16,2-12-5 15,7 0-10-15,-3-3-48 16,2-15-19-16,0 1 0 0</inkml:trace>
  <inkml:trace contextRef="#ctx0" brushRef="#br0" timeOffset="30697.9107">15404 7608 222 0,'0'0'8'16,"0"0"2"-16,0 0 3 16,0 0 3-16,0 0 2 0,0 0 1 15,0 0 3-15,-2-8-1 16,2-3-5-16,0-8-3 16,0-4-2-16,1-7-3 0,2-4-2 15,2-4-2-15,1-1-1 16,2 0-1-16,0 3 0 15,4 2 0-15,2 13 1 16,-2 5 0-16,5 14 1 0,3 7 1 16,3 17-1-16,0 14 0 15,1 10 0-15,1 10-1 16,-6 2-1-16,1 2-5 0,-6-12-11 16,-3-6-40-16,-1-3-20 15,-5-18-4-15</inkml:trace>
  <inkml:trace contextRef="#ctx0" brushRef="#br0" timeOffset="30990.8514">15448 7502 402 0,'0'0'6'0,"0"0"-1"16,0 0 0-16,0 0 1 15,0 0 0-15,14 2 0 0,2-4 1 16,7-8-3-16,5-7-11 15,10-5-19-15,9-4-46 16,3-5-2-16</inkml:trace>
  <inkml:trace contextRef="#ctx0" brushRef="#br0" timeOffset="32524.6605">15781 7288 169 0,'0'0'3'16,"0"0"4"-16,9 0 3 0,-9 0 5 15,0 0 2-15,8-3 2 16,3 0 1-16,-1-3 2 15,-4-3-4-15,7-2-4 16,-5-2-2-16,7-6-8 0,-6 5-12 16,3-7-21-16,-11 3-31 15,7 5-6-15</inkml:trace>
  <inkml:trace contextRef="#ctx0" brushRef="#br0" timeOffset="33128.0209">16028 7102 193 0,'0'0'5'16,"0"0"6"-16,0-6 4 15,0 6 4-15,0-10 1 16,-3 1 0-16,-7-9 1 16,2-3 0-16,-4-6-5 0,-4-6-5 15,-4 0-4-15,2-6-3 16,0 3-1-16,3 0 1 16,5 9 1-16,7 8 1 0,3 19 2 15,14-4-2-15,6 9 1 16,6 16 0-16,4 6 0 15,5 6-3-15,-1-3-12 16,0-2-27-16,3 0-33 0,-10-9-5 16</inkml:trace>
  <inkml:trace contextRef="#ctx0" brushRef="#br0" timeOffset="33394.3269">15971 6930 416 0,'0'0'1'16,"0"0"-2"-16,0 0 1 0,0 0 1 15,3-9-1-15,4-3 1 16,7-2-2-16,-1-14-8 16,9-2-31-16,2-4-29 0,6-1-2 15</inkml:trace>
  <inkml:trace contextRef="#ctx0" brushRef="#br0" timeOffset="34180.4663">16290 6843 289 0,'0'0'8'16,"0"0"0"-16,3-3 2 16,8-3 1-16,-1 0-1 0,4 0 1 15,1-2-1-15,7 2 1 16,-4-2-19-16,4-6-48 16,2 14-9-16</inkml:trace>
  <inkml:trace contextRef="#ctx0" brushRef="#br0" timeOffset="34894.9482">16409 7156 359 0,'0'0'4'0,"0"0"2"16,0 0 0-16,0 0 2 16,0-7 0-16,0 7 2 15,0-12 0-15,4 2 0 0,4 0-2 16,1-8-1-16,4-3-1 15,5-10-2-15,3-2-1 16,4-3 0-16,5-6-1 16,2 1-1-16,4-2 0 15,-2 8-1-15,-2 4 1 0,-1 14 0 16,-7 7 1-16,-5 10-1 16,-4 12 2-16,-4 12 0 15,-3 9 0-15,-3 5 0 16,-2 5 1-16,-2 4-1 0,0 2 1 15,2-4-2-15,-5 1-1 16,2-5-4-16,0-4-7 16,0-1-20-16,-2-3-45 15,-1-6-2-15</inkml:trace>
  <inkml:trace contextRef="#ctx0" brushRef="#br0" timeOffset="35284.7628">16563 6967 381 0,'0'0'3'16,"0"0"-1"-16,3 8 0 16,10-1 1-16,0-1-5 15,11 5-17-15,11 7-45 0,-2-3-3 16</inkml:trace>
  <inkml:trace contextRef="#ctx0" brushRef="#br0" timeOffset="36230.723">16983 7202 288 0,'0'0'5'0,"0"0"5"15,-6 10 1-15,6-10 2 16,-4 19-1-16,3-7 1 0,-4 1 1 15,4 1 0-15,-3 1-4 16,0 3-4-16,-4 0-2 16,-5 1-1-16,0 1 0 15,-6 1-1-15,-3 1 0 0,-4-2 0 16,1-1 0-16,-3-1-1 16,-4 0 1-16,4-6 0 15,-2 2 0-15,0-4 0 16,-2 0 1-16,4-3 0 15,-2 2-1-15,0-2 1 0,1-1 1 16,4 0-3-16,-5 2 1 16,7 4-1-16,-4 1 0 15,2 6 0-15,0-2 0 16,2 3 1-16,6 4-1 0,-6 2 2 16,6 3 0-16,1-4 0 15,4 1-1-15,5-2-1 16,0-2-6-16,7-2-12 0,0 6-49 15,10-17-10-15</inkml:trace>
  <inkml:trace contextRef="#ctx0" brushRef="#br0" timeOffset="36710.649">16549 7979 343 0,'0'0'4'0,"0"0"4"16,0 0 2-16,0 0 2 15,2-5 0-15,2-4 0 16,-3-4-1-16,1-6 1 15,-1-3-6-15,1-8-2 0,-1-1-3 16,1-1-1-16,2-1 0 16,4 5 1-16,0 4 1 15,1 11-1-15,3 8 2 16,1 8 1-16,5 15 0 0,1 7-1 16,-2 7-1-16,4 5-8 15,-6 3-29-15,2-3-39 16,-3-1-2-16</inkml:trace>
  <inkml:trace contextRef="#ctx0" brushRef="#br0" timeOffset="36982.6202">16573 7904 383 0,'0'0'2'0,"0"0"2"15,7 0 1-15,1-5-1 16,7-5 1-16,6-2-8 15,3 10-49-15,8-13-14 16</inkml:trace>
  <inkml:trace contextRef="#ctx0" brushRef="#br0" timeOffset="37739.9226">17259 7847 267 0,'0'0'10'16,"0"0"5"-16,3 14 3 16,-3-14 3-16,0 18 0 0,-1-4 2 15,1-3 1-15,0 4 0 16,0-3-9-16,0-3-7 15,0-9-3-15,0 12-3 16,0-12-1-16,0-14-1 0,3-13-1 16,0-13 0-16,4-6-1 15,0-6 2-15,5 0-1 16,3-2 1-16,1 10 0 16,1 13 0-16,4 18 1 0,0 16 0 15,2 21 0-15,2 13 0 16,-2 11 1-16,4 13-5 15,-8-7-14-15,0 3-56 16,2-6-1-16</inkml:trace>
  <inkml:trace contextRef="#ctx0" brushRef="#br0" timeOffset="37992.6772">17298 7824 421 0,'0'0'3'16,"0"0"0"-16,0 0-1 15,0 0 1-15,0 0 1 0,12 5-1 16,5-7-1-16,6-8-2 15,8-11-15-15,9 0-56 16,10 0-2-16</inkml:trace>
  <inkml:trace contextRef="#ctx0" brushRef="#br0" timeOffset="38548.4033">18084 7878 297 0,'0'0'8'0,"0"0"4"15,-10 11 4-15,10-11 1 0,-12 10 1 16,12-10 0-16,-12 0-1 16,0-17-1-16,7-12-6 15,2-7-5-15,1-12-4 16,2-3-2-16,2-6 0 0,5 4 1 15,10 6 1-15,0 13 1 16,3 14 1-16,7 20 0 16,2 10 0-16,0 20 1 15,3 9-2-15,-2 9-1 0,-6 4-12 16,5-6-56-16,-9 8-7 16</inkml:trace>
  <inkml:trace contextRef="#ctx0" brushRef="#br0" timeOffset="38764.5688">18103 7745 331 0,'0'0'4'16,"0"0"3"-16,11-6 0 0,5 3 2 15,7-4 1-15,14 2-2 16,8-8-5-16,16 2-21 16,21 0-44-16,1-8-6 15</inkml:trace>
  <inkml:trace contextRef="#ctx0" brushRef="#br0" timeOffset="39176.5626">18788 7553 355 0,'0'0'4'16,"0"0"3"-16,0-9 4 15,0 9 1-15,16-19 0 0,-4 8 1 16,12-1 0-16,5-4 1 16,10-1-4-16,7 1-4 15,5 2-3-15,6 4-8 16,-2-2-23-16,-3 10-46 0,-2-2-1 16</inkml:trace>
  <inkml:trace contextRef="#ctx0" brushRef="#br0" timeOffset="39406.7417">19080 7550 438 0,'0'0'5'16,"0"0"0"-16,-6 15 1 15,6-1-1-15,0 4 1 16,4 5 0-16,3 3 1 0,6 7-4 16,4-6-9-16,8 3-35 15,2-2-37-15,3-4 1 16</inkml:trace>
  <inkml:trace contextRef="#ctx0" brushRef="#br0" timeOffset="39795.9623">19407 7481 411 0,'0'0'2'16,"0"0"3"-16,5-6 2 15,8-4 0-15,6-3 0 16,10-3 2-16,7-3-2 0,11 1 2 16,8-3-4-16,4 9-4 15,3-3-9-15,1 6-26 16,-1 9-41-16,-7 3-1 16</inkml:trace>
  <inkml:trace contextRef="#ctx0" brushRef="#br0" timeOffset="39992.547">19798 7423 438 0,'0'0'5'16,"-13"13"2"-16,6 3 0 16,1 7 2-16,-1 6 0 15,3 11 0-15,0 5-1 0,4 6 1 16,9 0-9-16,7-6-7 15,12-6-44-15,3-6-30 16,6-5 0-16</inkml:trace>
  <inkml:trace contextRef="#ctx0" brushRef="#br0" timeOffset="40679.6346">20506 7257 362 0,'0'0'6'15,"-8"1"3"-15,-3 3 2 0,4-4-1 16,-3 0 0-16,0 0 0 16,1 0 0-16,9 0 0 15,-7-16-5-15,10 6-4 0,8-2-2 16,5 0 1-16,5 4 1 15,0-1-1-15,3 4 3 16,0 5 1-16,0 2 2 16,-9 8 0-16,-1 7-1 15,-10 7 2-15,-4 3-2 0,0 6 0 16,-8 0-2-16,-2 3-2 16,-2-5-1-16,6-2-1 15,1-5-1-15,7-5-1 16,9-4 0-16,8-4 0 0,2-2 1 15,5-2-1-15,-2 1 2 16,1 2 2-16,-5 8 0 16,-9 2 1-16,-8 4 1 0,-6 4 0 15,-12 1-1-15,0 3-7 16,-9-12-35-16,5 1-38 16,3-9-1-16</inkml:trace>
  <inkml:trace contextRef="#ctx0" brushRef="#br0" timeOffset="40930.5798">20925 7129 417 0,'0'0'2'16,"0"-5"0"-16,4-5 0 15,0-8 2-15,8-4-1 16,2-5-2-16,1-6-10 0,7-17-55 16,1 16-6-16</inkml:trace>
  <inkml:trace contextRef="#ctx0" brushRef="#br0" timeOffset="42791.5225">15986 7017 62 0,'0'0'6'15,"0"0"4"-15,0 0 5 0,0 0 3 16,0 0 6-16,0 0 4 16,0 0 5-16,0 0 4 15,0 0-3-15,6 12-3 16,-6-12-3-16,0 10-2 0,0-10-2 16,-1 8-6-16,1-8-5 15,0 0-4-15,0 0-2 16,0 0-1-16,0 0-3 15,-10-7-2-15,2-5 0 0,-2-5-1 16,-3 0 0-16,-1-5-1 16,2-1-1-16,-2-2-1 15,1 4-1-15,4-4 0 16,1 8 1-16,5-4-1 0,2 1 0 16,1 5 1-16,2 1 2 15,8 0 1-15,1 5 2 16,7 2 0-16,4 3 1 15,5 4 0-15,2 2 1 0,1 10 1 16,1 3-1-16,-2 6 0 16,-4 8 0-16,-5 2-2 15,-3 2-4-15,-9-2-16 16,-7-2-51-16,2-2-3 0</inkml:trace>
  <inkml:trace contextRef="#ctx0" brushRef="#br0" timeOffset="43306.5283">15968 6936 206 0,'0'0'7'15,"0"0"4"-15,0 0 1 16,0 0 3-16,11 2 2 0,-11-2 0 16,6 3 0-16,-6-3-1 15,14 0-4-15,-14 0-5 16,16-8-6-16,-16 8-15 0,17-24-35 16,-6 18-13-16</inkml:trace>
  <inkml:trace contextRef="#ctx0" brushRef="#br0" timeOffset="77380.6688">21392 7195 447 0,'0'0'3'16,"0"0"1"-16,0 0 1 15,7-6 2-15,2-4 0 16,10-8 0-16,7-6 1 0,3-11 0 15,8-13-5-15,7-3-7 16,4-10-38-16,3-3-36 16,1 1-2-16</inkml:trace>
  <inkml:trace contextRef="#ctx0" brushRef="#br0" timeOffset="77992.4537">22041 6867 384 0,'0'0'5'0,"0"0"0"15,0 0 2-15,0 0 0 0,-3-12 1 16,-8-4 0-16,-3-9-1 16,-6-8 2-16,-6-13-5 15,-6-7-2-15,0-5-2 0,2 4 0 16,10 5 0-16,7 14 0 15,13 13 1-15,14 22-1 16,20 15 1-16,12 16 1 16,10 10 1-16,4 1 2 15,-1 1-2-15,-6-7 0 0,-5-9 0 16,-15-12-1-16,-12-13 1 16,-11-5-1-16,-11-14-1 15,-18-11 0-15,-5-14-2 16,-7-11-2-16,-8-7-4 0,1 1-12 15,2 4-19-15,1 6-36 16,19 10-5-16</inkml:trace>
  <inkml:trace contextRef="#ctx0" brushRef="#br0" timeOffset="78339.777">22442 6423 331 0,'0'0'2'16,"5"-13"1"-16,-2-5 0 0,0-4 0 15,-1-7 0-15,0-1 0 16,-2-6 3-16,-3 0 5 16,-4 10 3-16,-6 7 2 15,-1 13 0-15,1 11 1 0,4 17 1 16,3 9 0-16,5 8-3 16,5 5-5-16,7-8-6 15,14-5-7-15,-1-16-23 16,4-10-50-16,9-5-4 15</inkml:trace>
  <inkml:trace contextRef="#ctx0" brushRef="#br0" timeOffset="78648.0453">22614 6111 416 0,'0'0'6'0,"8"17"1"0,4-8 2 15,2 2-2-15,2 1 1 16,1-4-1-16,7-4 1 15,0-2 0-15,-3-8-7 16,-3-10-2-16,-1-6-1 0,-7 0 1 16,2-1 0-16,-3 4 0 15,2 6 2-15,0 6 0 16,4 5 2-16,5 2 0 0,1 2 1 16,1 2 0-16,2-1 0 15,-1-3-1-15,-6-3-1 16,-5-11-2-16,-7-5 0 15,-5-3 0-15,-11-5-1 16,-8-7-1-16,-7-6-1 0,1 0-5 16,2-5-13-16,-1 6-54 15,10 3-5-15</inkml:trace>
  <inkml:trace contextRef="#ctx0" brushRef="#br0" timeOffset="79156.6185">22667 6596 384 0,'0'0'9'0,"0"0"3"16,-10 0 2-16,10 0 0 16,-15 15 1-16,5 3 1 0,-3 6-1 15,0 10 1-15,2 2-10 16,2 0-2-16,6-3-3 16,3-3-2-16,8-6-1 0,7-6-2 15,7-9-2-15,3-9-1 16,3 0-1-16,0 0 1 15,-2 0-1-15,-7 2 2 16,-6 6 3-16,-6 6 0 0,-7 5 1 16,-9-2-6-16,-4-2-32 15,-3 0-32-15,-5-8-2 16</inkml:trace>
  <inkml:trace contextRef="#ctx0" brushRef="#br0" timeOffset="79310.4207">22773 6467 419 0,'0'0'6'0,"21"12"2"16,-4 6 1-16,8 5 1 0,4 6 0 15,3 3 0-15,6 5-3 16,0-2-6-16,4-6-49 16,-11 0-29-16,-5-2-1 15</inkml:trace>
  <inkml:trace contextRef="#ctx0" brushRef="#br0" timeOffset="79479.0927">22806 6696 431 0,'0'0'3'0,"0"0"-1"16,0 0 0-16,-1-12 3 16,3-1-2-16,8-5 2 15,9-6-2-15,9-3-1 16,7-11-8-16,12 3-25 0,15 0-42 15,-9 2-3-15</inkml:trace>
  <inkml:trace contextRef="#ctx0" brushRef="#br0" timeOffset="79738.421">23372 6513 416 0,'0'0'3'0,"0"0"2"16,0 0 1-16,-14 2 2 16,-3-2-1-16,-4 0 0 15,-5-8 1-15,-3-7 0 16,-1-3-4-16,0-4-1 0,4 1-2 16,6 0-1-16,10-7 0 15,7 6-2-15,6 3 0 16,14-5-3-16,6 6-7 15,1-3-18-15,7 1-45 0,8 1-2 16</inkml:trace>
  <inkml:trace contextRef="#ctx0" brushRef="#br0" timeOffset="80189.8324">23541 6141 396 0,'0'0'6'16,"0"0"2"-16,0-11 2 15,0 11 2-15,-1-9 2 16,1 9 1-16,0 0 1 15,-5-10 1-15,5 10-6 0,0 0-5 16,0 0-6-16,-12 0 0 16,12 0 0-16,-10 0 0 15,10 0 0-15,-12-2 0 16,12 2 0-16,-10-1 0 16,10 1 0-16,0 0 0 0,0 0 0 15,-9 0 0-15,9 0 0 16,0 0 0-16,0 0 0 15,0 0 0-15,-4 3 0 16,4-3 0-16,0 0 0 0,0 0 0 16,0 0 0-16,-9 8 0 15,9-8 0-15,-9 9 0 16,2 3 0-16,-2 0 0 0,2 3 0 16,0 2 0-16,2 2 0 15,2-7 0-15,1 0 0 16,2-12 0-16,1 9-2 15,-1-9 1-15,17-4 0 0,0 1 0 16,3-2 1-16,-3 5 0 16,6 0 1-16,-4 5-1 15,0 2 1-15,-2 2-1 16,-5-4-3-16,-12-5-4 16,16-3-15-16,-16 3-43 0,0-30-15 15</inkml:trace>
  <inkml:trace contextRef="#ctx0" brushRef="#br0" timeOffset="80483.4962">23629 6019 365 0,'0'0'6'0,"0"0"4"16,11 15 2-16,-2-5 1 15,2 4 1-15,3 1 0 16,2-2 0-16,2 1 0 0,-3-5-6 16,2-7-6-16,-8-4-3 15,1-10-4-15,-3-6-1 16,-6-6-1-16,-1 0-1 16,1 0 1-16,-1 4 2 0,1 1 2 15,5 9 2-15,6 5 2 16,1 2 0-16,10 3-15 15,-2 0-55-15,1-5 0 16</inkml:trace>
  <inkml:trace contextRef="#ctx0" brushRef="#br0" timeOffset="80782.8304">23806 5378 424 0,'3'6'7'0,"9"13"2"15,3 11 1-15,11 10 1 16,5 10 1-16,5 4-1 16,6 3 2-16,1 4-1 0,1-12-10 15,-8-6-2-15,-6-12 0 16,-8-9 0-16,-12-14-2 16,-10-8-6-16,0 0-5 15,-5-11-2-15,-13-4-1 0,-3 2 2 16,-5 0 3-16,3 3 4 15,2 3 2-15,4 7 5 16,7 0 5-16,6 12 3 16,7-4-1-16,13-1-5 0,6-7-22 15,2 0-50-15,16-7-3 16</inkml:trace>
  <inkml:trace contextRef="#ctx0" brushRef="#br0" timeOffset="81470.5074">21393 8764 373 0,'0'0'8'0,"0"8"3"0,1 8 2 16,5 7 1-16,3 10 1 16,6 7 0-16,3 7 0 15,4 6 0-15,6-2-10 0,5 3-14 16,-2 10-57-16,9-23-12 15</inkml:trace>
  <inkml:trace contextRef="#ctx0" brushRef="#br0" timeOffset="81970.1612">22001 9426 417 0,'4'9'5'0,"2"12"3"16,5 6 1-16,1 8 2 15,1 4 0-15,0 2 1 0,0 0 0 16,-1 3 0-16,-5-16-5 16,-7-13-4-16,-7-15-3 15,-9-17-2-15,-8-20-2 0,-4-18-1 16,-4-11-2-16,-1-9 0 15,1 0 0-15,7 3 0 16,7 6 1-16,11 12 2 16,7 14 0-16,17 19 3 0,8 18 1 15,3 10 3-15,5 15 0 16,-1 7 3-16,-6 10 0 16,-8 6 0-16,-6-2 0 15,-10 2-1-15,-3-7-6 0,-4-8-19 16,-7-11-55-16,-1-12-5 15</inkml:trace>
  <inkml:trace contextRef="#ctx0" brushRef="#br0" timeOffset="82527.9847">22404 9263 408 0,'0'0'5'0,"0"0"2"15,0 0 3-15,0 0 1 16,0 0 2-16,0 0 2 0,-11-11 0 16,11 11 1-16,-11-8-5 15,11 8-11-15,-15-2 0 16,15 2 0-16,-12-1 0 15,12 1 0-15,-14-3 0 0,14 3 0 16,-8-3 0-16,8 3 0 16,0 0 0-16,0 0 0 15,-11-5 0-15,11 5 0 0,0 0 0 16,0 0 0-16,0 0 0 16,0 0 0-16,0 0 0 15,0 0 0-15,0 0 0 16,0 0 0-16,-10 0 0 0,10 0 0 15,0 0 0-15,0 0 0 16,-4 8 0-16,4-8 0 16,-3 11 0-16,-1-3 0 15,0 1 0-15,-1 6 0 0,-1 1 0 16,1 2 0-16,0 3 0 16,3-1 0-16,2-3 0 15,0 0 0-15,3-5 0 16,7-4 0-16,4-8 0 0,2 0 0 15,3-5 0-15,4-6-5 16,-2 2 1-16,-2 1-2 16,-2-4-4-16,0 12-14 15,-4 8-46-15,-3-6-11 0</inkml:trace>
  <inkml:trace contextRef="#ctx0" brushRef="#br0" timeOffset="82800.0466">22559 9290 393 0,'0'0'7'16,"5"12"2"-16,1-3 1 0,4-1 0 16,-1 3 0-16,3-2 1 15,2-2-1-15,-5-2 1 16,3-5-7-16,-12 0-3 0,4-16 0 15,-6-2-1-15,-9-4 0 16,1-2-1-16,1 2 0 16,1 0 0-16,5 1-1 15,3 0-3-15,12 5-10 16,1 4-28-16,16-1-33 16,7 0-1-16</inkml:trace>
  <inkml:trace contextRef="#ctx0" brushRef="#br0" timeOffset="83148.0755">22998 9101 381 0,'0'0'3'16,"0"0"0"-16,12-12 0 15,-3 0 0-15,-2-4-5 16,4-6-4-16,0 0-2 0,-5-3 2 16,-5 2 4-16,-1 8 4 15,-4 5 5-15,-8 10 5 16,-3 5 4-16,-1 12 6 15,3 11 1-15,3 4-1 0,8 3-7 16,2-4-6-16,14-2-9 16,8-10-17-16,10-7-60 15,6-7-3-15</inkml:trace>
  <inkml:trace contextRef="#ctx0" brushRef="#br0" timeOffset="83572.5301">23281 8957 418 0,'0'0'5'15,"0"19"2"-15,6-2 1 16,1 3-1-16,5 2 0 16,-1-1 1-16,3-4-1 0,-1-2 0 15,2-12-5-15,-7-11-2 16,-1-13-2-16,-1-9 0 15,1-7-1-15,-1 2 1 0,-1-3 0 16,-2 6 3-16,5 11 1 16,6 12 2-16,-1 9 0 15,6 9 2-15,0 12 0 16,1 7 0-16,2-2-2 0,-2 1-8 16,3-4-24-16,5-7-48 15,-13-13-5-15</inkml:trace>
  <inkml:trace contextRef="#ctx0" brushRef="#br0" timeOffset="83734.4251">23529 8482 430 0,'0'0'6'0,"5"17"2"16,5 2 3-16,1 13 1 16,5 6 0-16,4 9 1 15,5 4-1-15,3 3-5 0,-4-3-7 16,6 0 0-16,-9-16-33 15,3-3-46-15,-3-3-5 16</inkml:trace>
  <inkml:trace contextRef="#ctx0" brushRef="#br0" timeOffset="83895.091">23515 8815 435 0,'0'0'3'16,"0"0"1"-16,0 0 2 0,11 4 0 15,7-2 0-15,6-2 1 16,9-3-1-16,9-4-3 16,10-2-17-16,-1-5-58 0,5-2-7 15</inkml:trace>
  <inkml:trace contextRef="#ctx0" brushRef="#br0" timeOffset="84416.4766">24077 8617 403 0,'0'0'5'0,"0"0"2"0,0 0 3 16,0 0 1-16,0 0 2 16,0 0 1-16,0 0 1 15,-15 3 2-15,15-3-5 0,-14 5-8 16,14-5-4-16,-16 7 0 16,16-7 0-16,-14 5 0 15,14-5 0-15,-10 1 0 16,10-1 0-16,-10 0 0 0,10 0 0 15,0 0 0-15,-8 0 0 16,8 0 0-16,0 0 0 16,0 0 0-16,0 0 0 15,-11-3 0-15,11 3 0 0,0 0 0 16,0 0 0-16,-10 0 0 16,10 0 0-16,0 0 0 15,-9 3 0-15,9-3 0 16,0 0 0-16,-10 11 0 0,10-11 0 15,-8 11 0-15,8-11 0 16,-13 16 0-16,6-6 0 16,1 1 0-16,0 2 0 15,2 1 0-15,-2 2 0 0,5 2 0 16,1-4 0-16,7-1 0 16,3-6 0-16,3-5 0 15,2-2 0-15,3-6 0 16,-1-7 0-16,2 0 0 0,1 0 0 15,-2 7-5-15,0 6 2 16,-2 5-2-16,0 6 1 16,0 5-3-16,-2 0-2 15,0-3-11-15,-1 0-38 0,-13-13-20 16,10-15-3-16</inkml:trace>
  <inkml:trace contextRef="#ctx0" brushRef="#br0" timeOffset="84591.4753">24027 8153 449 0,'0'0'6'16,"7"22"3"-16,3 6 2 15,6 11 0-15,3 9 1 16,6 9 1-16,4 8-13 0,3 8 0 16,2-8 0-16,2-1 0 15,-3-14 0-15,3-4 0 16,-7-14-68-16,-3-7-17 15</inkml:trace>
  <inkml:trace contextRef="#ctx0" brushRef="#br0" timeOffset="91230.522">15342 6379 13 0,'0'0'3'16,"-7"10"-1"-16,3 0 2 15,4-10 1-15,-14 23 1 0,8-14 3 16,-4 10 0-16,0-4 2 16,0 2-2-16,1 4 1 15,-2-3-2-15,1 10 0 16,3-7-1-16,-5 9 0 0,4-2 0 16,-8 9 2-16,6-3-1 15,-3-1 3-15,3 0 1 16,-4 0 1-16,7 3 1 15,-5-6-2-15,1 6 0 16,5-6-2-16,-1 5-1 0,1-6-4 16,0 9 0-16,-1-8-2 15,-1 4-1-15,4 7 0 16,1-4 0-16,-3 8 0 16,4-4-1-16,-1 5 0 0,-1-1 0 15,2 6-2-15,-3-6 1 16,1-2 0-16,1 0 0 15,-4-6 0-15,3 4 0 0,0-9 0 16,-2 7 1-16,3-1-1 16,3-2 1-16,-1 4-1 15,1 0 1-15,0 6 0 16,0 0 0-16,0 8 1 0,-1-4 0 16,1-3 1-16,0 3 0 15,1-5-1-15,0 1 1 16,3-6-2-16,0 1 1 15,1 1-1-15,6 0-1 16,-4 2 0-16,7-1 0 0,-3 5 0 16,3 0 0-16,-3 6 0 15,6-8 2-15,2 2 1 16,-3-3 0-16,7-2 0 16,-8 0 0-16,9-6 0 0,-3-1 1 15,10-5-1-15,-6 4 0 16,7 1-2-16,2 0-1 15,0 3 1-15,1-3-1 0,5 5-1 16,-1-9 1-16,-4 4-1 16,5-9 1-16,-8-3 0 15,7-4 0-15,-4-6 0 16,10-2 1-16,1-2 0 0,2-3 0 16,3-1 0-16,-3 0-1 15,5-2 0-15,-5 1-1 16,4-1-1-16,-6 0 0 15,-4-2-1-15,-1 1 0 0,-4-3 0 16,1 0 0-16,-5 0 2 16,3-8 0-16,5-1 1 15,-5-4 1-15,1-3-1 16,0 1 1-16,1-3 0 16,-3 0-1-16,6-4 0 0,-8 2 0 15,0-1-1-15,-3-3 0 16,-2-3 1-16,-4-4 0 15,-3-6 1-15,-3 3 2 16,-3-8 1-16,-4 0-1 0,-4-2 1 16,0 3-1-16,-2-1 1 15,3 2-2-15,-2 2-1 16,-3 3-1-16,3 1 0 0,1 1 0 16,-5 6 0-16,-2-2 0 15,0 2 0-15,-1 1 0 16,-5 2-1-16,-3-3 2 15,5-2 0-15,-7 2-1 0,4-3 0 16,1 5 0-16,4-4-1 16,-1 1 1-16,3 2 1 15,0 4-2-15,0 1 1 16,0-6 0-16,0 5-1 16,0-1 0-16,-1 0 0 0,0-1-1 15,0 5 1-15,0-3-2 16,1 3 1-16,1 1 0 15,4 1 1-15,5 3 0 0,3-1 2 16,-1-3 0-16,2 0 0 16,2 0 1-16,2-2 0 15,2-5 1-15,-3-3-2 16,3-5 1-16,-6-6 0 0,8 3-1 16,-6 0 0-16,5 0-1 15,1 5 1-15,-3 2-2 16,6 3 2-16,-6 4-2 15,3 2 1-15,-3-2 0 0,3-2 1 16,-9-9 1-16,2-1 1 16,0-6-1-16,-1-3 1 15,0-2 0-15,-4-4-3 16,5 2 0-16,-2 0-1 16,2 6-1-16,-5 4 0 0,3 5-1 15,-4 1 0-15,-1 5 2 16,-4-2 2-16,2-1 2 15,-3-4-2-15,-3-10 2 0,-4-2-1 16,-5-9 0-16,-6 3 0 16,-2-3-2-16,-3-6 0 15,-6 6 0-15,-4 4 0 16,-4 6-1-16,-6 0 0 0,1 5-4 16,-8 0-3-16,0 1 0 15,-4 5-1-15,-3-7-1 16,-5 1 1-16,1-1 0 15,-2 1 3-15,-3 0 1 0,1 3 4 16,-3 5 1-16,-1 1 3 16,4 9 0-16,-2 6-1 15,2 6 1-15,5 9-1 16,-2 4 1-16,2 11 1 16,-1 8 2-16,3 7 1 0,-5 6 1 15,3 1 0-15,-3 2 0 16,4-3-1-16,1-3-9 15,5 6-47-15,2-12-11 0</inkml:trace>
  <inkml:trace contextRef="#ctx0" brushRef="#br0" timeOffset="96623.9276">16927 5430 313 0,'0'0'5'0,"0"0"3"16,0 0-1-16,0 0 3 0,0 0 2 15,7 0 3-15,-7 0 2 16,0 0 0-16,0 0-4 16,0 0-2-16,4 8-1 15,-1 4-1-15,6 10-2 0,-1 2-1 16,4 12-3-16,6 3 1 16,3 5 0-16,4 0 0 15,1 1 0-15,-4-5 0 16,0-8-2-16,-3-6 0 0,-4-10 0 15,-4-6-1-15,-11-10-2 16,0-7-1-16,-9-15-2 16,-6-12 0-16,-4-11 0 0,-6-9-2 15,5-8 0-15,-2-2 0 16,2 0 0-16,8 7 1 16,7 6 1-16,4 12 1 15,9 20 2-15,9 19 1 16,11 19 1-16,10 20 2 15,0 7 1-15,2 7 0 0,-1 3 1 16,-1-5-1-16,-7-15-2 16,-8-14 0-16,-8-22-1 15,-7-25-1-15,-6-16 0 0,0-14-2 16,1-7 0-16,3-2 1 16,5 4 0-16,3 9 1 15,4 15 1-15,5 18 0 0,5 18 2 16,1 22 1-16,0 19 0 15,-1 10-1-15,-2 10-13 16,-3-3-63-16,1-5-4 16</inkml:trace>
  <inkml:trace contextRef="#ctx0" brushRef="#br0" timeOffset="97168.7717">17862 5548 433 0,'0'0'2'0,"0"0"-1"0,-5-8-1 16,-1-8-3-16,2-10-13 15,-4-9-17-15,-1-9-27 16,-6-9-1-16,-3-6 5 15,-3 2 23-15,-3 6 18 0,0 9 15 16,-1 15 14-16,1 11 22 16,1 13 25-16,7 6-3 15,3 12-15-15,9 2-42 0,8 0-62 16,6-2-8-16</inkml:trace>
  <inkml:trace contextRef="#ctx0" brushRef="#br0" timeOffset="97488.125">18044 4956 452 0,'0'0'3'0,"0"0"1"0,-9 11 1 16,2 8 0-16,-4 2 1 15,-4 9-1-15,2 3 2 16,-2 4-2-16,3-3-2 0,2 3-2 16,9-10 0-16,8-5-3 15,6-7-1-15,11-7-1 16,2-5-1-16,4 0-2 16,1-3 1-16,-5 3 1 0,-2 5 0 15,-9 5 2-15,-9 10 2 16,-7 6 1-16,-11 9 0 15,-8 1-5-15,-10 6-55 0,2-17-15 16</inkml:trace>
  <inkml:trace contextRef="#ctx0" brushRef="#br0" timeOffset="98199.8474">18347 4967 314 0,'0'0'4'0,"-1"10"1"16,0 4 1-16,1 2 1 16,6 9 0-16,6 9 2 15,4 4 1-15,4 3 1 0,7-2-4 16,-5-7 0-16,2-6-2 15,-1-14-1-15,-4-13-1 16,-4-18 0-16,-3-14-1 16,-3-14-2-16,-5-5 0 0,7-1 1 15,-2 4-1-15,2 10 0 16,5 18 3-16,-2 11 1 16,5 11 2-16,-1 15 0 15,-1 4 1-15,2 4 0 0,-4-2-3 16,2-7 1-16,-8-15-1 15,2-6-3-15,-5-16-1 16,-1-7 0-16,1 0 0 16,4-5 1-16,0 4 1 0,2 11 1 15,5 10 0-15,2 9 0 16,5 12 1-16,3 10-1 16,2 5-2-16,4 7-12 15,0-5-62-15,-2-8-6 0</inkml:trace>
  <inkml:trace contextRef="#ctx0" brushRef="#br0" timeOffset="98771.9444">19191 4755 448 0,'0'0'3'0,"0"0"1"15,0 0 1-15,7 0 0 0,-7 0 1 16,0 0 1-16,9-4 1 16,-9 4 0-16,2-9-2 15,-2 9-2-15,0-14 0 16,0 14-1-16,-6-13-3 0,6 13 0 16,-11-9 0-16,11 9 0 15,-10-6 0-15,10 6 0 16,-14-7 0-16,14 7 0 0,-11-8 0 15,11 8 0-15,-7-9 0 16,7 9 0-16,-11-5 0 16,11 5 0-16,-11-4 0 15,11 4 0-15,0 0 0 0,-12 0 0 16,12 0 0-16,-9 4 0 16,9-4-2-16,-8 11 1 15,8-11 1-15,-9 18-1 0,2-9 0 16,1 4 1-1,0 1-1-15,0 1 1 0,0 0-1 16,1 0-1-16,-1 1 0 16,6 1-1-16,0 1 1 15,1 0-1-15,10-3 0 0,1-2 0 16,5-5 0-16,-2 2 1 16,5-10 0-16,-2-7 1 15,-3-7-1-15,-2-3 2 16,0-3-1-16,-7-1 1 0,4 7-1 15,0 6-1-15,-1 8-2 16,12 8-4-16,-1 8-13 16,8 0-34-16,5 2-22 15,0 3-3-15</inkml:trace>
  <inkml:trace contextRef="#ctx0" brushRef="#br0" timeOffset="98960.4793">19313 4267 466 0,'1'8'3'15,"8"10"1"-15,7 19 0 16,3 7 1-16,8 9 1 16,5 4 0-16,3 9-1 0,7 0-2 15,-6-8-12-15,7-24-65 16,-8 7-7-16</inkml:trace>
  <inkml:trace contextRef="#ctx0" brushRef="#br0" timeOffset="99144.3472">19297 4631 449 0,'0'0'1'16,"0"0"1"-16,0 0 0 15,7 6 1-15,12-9-1 16,9-6 1-16,10-6-4 16,8-9-9-16,15-6-62 0,4 0-4 15</inkml:trace>
  <inkml:trace contextRef="#ctx0" brushRef="#br0" timeOffset="99562.5143">19966 4321 419 0,'0'0'5'0,"0"0"2"16,-9-11 2-16,9 11 1 0,-14-9 3 15,4 9-1-15,-4 0 1 16,-3 10 0-16,-2 13-3 16,5 6-10-16,-1 11 0 15,8 7 0-15,7-1 0 0,3-4 0 16,17-8 0-16,4-17-20 16,-4-10-62-16,19-14-1 15</inkml:trace>
  <inkml:trace contextRef="#ctx0" brushRef="#br0" timeOffset="99820.3259">19933 3938 433 0,'-3'15'7'0,"3"12"2"16,6 18 0-16,7 5 0 16,4 13 1-16,7 4-1 15,4 2 1-15,1-1-3 16,4-15-7-16,-3-18-2 15,0-19-1-15,-8-16-1 16,-1-16 1-16,-8-11-1 0,4-10 1 16,-3 4 1-16,4 3 2 15,2 7 0-15,5 14 1 16,8 12 1-16,3 13-1 0,5 10-2 16,5 15-14-16,11-6-60 15,-14 2-5-15</inkml:trace>
  <inkml:trace contextRef="#ctx0" brushRef="#br0" timeOffset="112091.958">12423 7561 289 0,'0'0'3'16,"0"0"0"-16,0 0 0 15,0 0 1-15,4 12 0 16,-4-12 1-16,3 13 0 15,-2-2 2-15,-1 3-4 16,0 3 0-16,-4 4 1 0,-2 0-1 16,-4 9 0-16,0 6 2 15,-4 0 1-15,0 6 1 16,-1 0 2-16,-1 4 1 16,1-2 1-16,1 7-2 0,-3-2-1 15,1-2-1-15,-4 7-2 16,3-2-1-16,-6 3-2 15,-2 2 0-15,-1-1-1 16,-7 1 1-16,2-3-1 0,-4 1 1 16,-2-4-2-16,1 0 1 15,2-3 1-15,1 0-1 16,-1 1 0-16,3 2 0 0,2 0-1 16,4 5 0-16,-2 1 0 15,-2 4 0-15,1-2 0 16,-1 2 0-16,-2-4-1 15,-1 0 1-15,-4-7 1 0,0-4 1 16,-7-6-1-16,1-5 1 16,3-7 1-16,-6-5-1 15,2-4 1-15,-3-6-1 16,1-3 0-16,-1-4-1 16,-2 0-1-16,2-3 0 0,-5 4 0 15,-2-4-1-15,-3 2 1 16,-3 1-1-16,-1-1 1 15,-7 3 0-15,-4 0 1 16,3 3-1-16,-2 0 0 0,-5 2 0 16,-2 1 1-16,1 4-1 15,-6-2 0-15,0 4 0 16,-4-2 0-16,-5 3 0 0,-2-2 0 16,-4 0 0-16,0-1 0 15,-6 1 0-15,4 0 0 16,-6-5 0-16,2 3 0 15,-4-2 0-15,-5 3 0 0,0-2 0 16,-1 1 0-16,-1-1 0 16,-4 2 0-16,0-2 0 15,-3-4 0-15,1 1 0 16,0 0 0-16,-1-5 0 16,-3 0 1-16,3-3-1 0,0-2 0 15,0-3 0-15,1 0 0 16,-3-3 1-16,4-5-1 15,0-1 0-15,0 1-1 0,2-1 0 16,-1 1 0-16,2 5-1 16,-2 3 0-16,3 0 1 15,-3 0-1-15,1 6 1 16,2 3 0-16,-1 1 1 0,2 4 1 16,5-1 0-16,1-1 0 15,6 2-1-15,5 0 1 16,1-1 0-16,8 1-1 15,3 1 0-15,6 1 0 0,-1 0 0 16,7 0 0-16,3 1 1 16,5 7-1-16,3 2 2 15,3 4 1-15,4 5 0 16,6 3 0-16,6 6 0 0,4 3 0 16,5 4 0-16,5 0 0 15,2-1-2-15,6-4 0 16,2-2 0-16,0-5-1 15,4-3 0-15,-3-6 1 0,5-4-1 16,-2-6 0-16,3-5 0 16,0-3 1-16,0-3-1 15,3-7-1-15,-2-2 1 16,11 0 0-16,-13-22-1 16,6-1 0-16,0-9 1 0,2-9-1 15,1-5 1-15,-1-4 0 16,1 0 0-16,0 0 0 15,0 6 0-15,1 8 0 0,1 7 0 16,1 12 0-16,1 17 0 16,0 0 0-16,4 17 0 15,2 20-1-15,3 13 1 16,2 11-1-16,2 10 1 0,-3 11-1 16,0 5 1-16,-2 1-1 15,-4-4 1-15,-4-6 0 16,-4-7 0-16,-2-9 0 15,-6-9 1-15,3-11-1 0,0-9 1 16,3-12-2-16,5-7 1 16,1-14 0-16,19 0 0 15,5-4 1-15,10-12-1 16,10-2 0-16,11-7 1 0,14-7 0 16,7 0-1-16,11-3-2 15,4-2-8-15,9-1-34 16,1 3-34-16,-1 3-2 15</inkml:trace>
  <inkml:trace contextRef="#ctx0" brushRef="#br0" timeOffset="114772.522">12565 8712 271 0,'0'0'7'0,"0"0"3"15,0 0 3-15,0 0 0 16,0 0 3-16,0 0 1 0,0 0 1 16,0 0 3-16,0 0-7 15,-10-2-3-15,10 2-1 16,-18 0-2-16,7 0-1 15,-3 3-1-15,0 3-1 0,-4-1-2 16,-3 5-1-16,0-2 0 16,-1 3-1-16,-3 6 0 15,-1-1 0-15,-3 2-1 0,-1 6 1 16,-1-4 1-16,-1 4-1 16,-1 3 1-16,0-1-1 15,1 0 1-15,1 1-1 16,4 1 0-16,1 1 0 0,5 1-1 15,2 2 0-15,4 2-1 16,2 1 1-16,2 5 0 16,6-2 0-16,0 3 0 15,4 3 0-15,1-1 0 0,0 3 0 16,1 0 1-16,5 0-1 16,0 1 1-16,4-4 0 15,2 0 0-15,1-4 0 16,0-5 0-16,5 0 0 0,3-3 0 15,0-3-1-15,2-4 1 16,3 1-1-16,-1-2 0 16,4-3 0-16,1 1 0 15,0-4 0-15,2 0 0 0,2-5 0 16,1 1 0-16,1-7 0 16,-1 1 0-16,1-2 0 15,-1 1 0-15,0-3 0 16,-3 0 1-16,0 2-1 15,-1 1 0-15,0 0 1 0,0 1-1 16,-1 1 0-16,1-1 1 16,2 0-2-16,3-2 2 15,1 2-1-15,-1-2 0 0,4-1 0 16,0-1 0-16,1 0 0 16,3-1 0-16,-4 1 0 15,2-1 0-15,3 0 0 16,-2-1 0-16,0 1-1 15,2 1 1-15,0-2 0 0,2 3-1 16,-2 2 1-16,2-1-1 16,1 2 0-16,-1 0 1 15,1 1-1-15,0 2 0 16,4-4 1-16,-1 2 0 0,4-1 0 16,3 0 0-16,-1 1 0 15,5-1 0-15,-2 4 0 16,2 0 0-16,-1 4 0 0,0 1 0 15,2-1 0-15,-2 3 0 16,6 0 1-16,-1-2 0 16,1 2 0-16,3-1-1 15,2-2 1-15,1 1 0 0,0 1 0 16,1-2 0-16,-1 3-1 16,1 0 0-16,-2-3 0 15,2 6-1-15,-3-3 1 16,2 3 0-16,-4 2 0 15,0 0-1-15,-4 3 1 0,2 1 0 16,-7 1 0-16,0 4-1 16,-4 1 1-16,-2-1 0 15,-3 0 0-15,1-2 0 0,-5 0 0 16,-1-3 0-16,2-4 0 16,-1-4 0-16,-3-3 0 15,-1-5 0-15,-3-2-1 16,1-2 1-16,-5-4 0 0,-2-1 0 15,-3-2-1-15,-6 0 1 16,-1-3 0-16,-2-2 0 16,-7-1 0-16,-3-4 1 15,-3-1-1-15,-5-2 1 0,-4-6 0 16,0-4 0-16,-6-3 0 16,-6-5 0-16,-5-1 0 15,-5-6-1-15,-2-5 1 16,1-4 0-16,-3-4 0 0,0 1-1 15,0-1 0-15,1 2 0 16,4 4-1-16,1 3 1 16,3 6 0-16,1 7 0 15,3 6-1-15,1 8 1 16,6 5 0-16,6 10-1 0,0 0 1 16,0 0-1-16,5 12 1 15,12 9 0-15,8 9-1 16,4 8 0-16,15 6-1 0,1 4-1 15,8 4 0-15,5 1-1 16,0-1 0-16,2-3-1 16,-3-2 1-16,-1-2 0 15,-4-4 3-15,-6-2 0 0,-2-4 2 16,-7-3 0-16,-6 0 0 16,-4-8 1-16,-3-1 0 15,-8-7 1-15,-6-1-1 16,-3-6 0-16,-7-9-1 15,0 10 0-15,0-10 1 0,-11-1-1 16,-5-6 1-16,0-1-1 16,-4-1 1-16,-4 0-1 15,-4 1 1-15,-2 0-1 16,0 2 1-16,-4 1-1 0,-1 4 1 16,-5 1 0-16,-3 0 1 15,-3 12 0-15,-5 3 0 16,0 6 2-16,-6 4-1 0,1 7 0 15,0 6 1-15,1-1-5 16,4 6 0-16,5-9-2 16,12 4-27-16,6-7-52 15,4-5-3-15</inkml:trace>
  <inkml:trace contextRef="#ctx0" brushRef="#br0" timeOffset="115891.3448">8799 10514 317 0,'0'0'5'0,"0"0"2"16,0 0 3-16,0 0 1 15,0 0 4-15,6 7 0 16,-3 6 2-16,0 6-1 0,0 10-2 16,3 4-3-16,0 9-3 15,6 4-1-15,0 0-2 16,0-2-1-16,-1-8 0 15,-2-6-1-15,0-9-1 0,-3-12-1 16,-6-9-1-16,-7-18-1 16,-4-11-1-16,-1-11 0 15,-4-8-1-15,0-6 0 16,-1-1 0-16,-1 1 1 0,7 6 0 16,7 6 1-16,3 5 1 15,2 13 0-15,11 7-1 16,10 5 1-16,7 4-1 0,5 4 1 15,7 2 0-15,5 2 0 16,1 4 0-16,-5 6 0 16,-4 5 1-16,-6 3 0 15,-12 9 1-15,-7 0-1 16,-12 6 2-16,-3-1-1 0,-14 2 0 16,0-3-1-16,-2 1 1 15,0-2-1-15,0-2-1 16,3 0 0-16,9-1-1 15,3-1 0-15,3 1 0 0,9-3-3 16,9-1-11-16,2-2-41 16,6-11-22-16,0-4-3 15</inkml:trace>
  <inkml:trace contextRef="#ctx0" brushRef="#br0" timeOffset="116375.7471">9448 10708 390 0,'0'0'0'16,"0"0"1"-16,8 0-1 15,2-5 2-15,3-8-1 16,4-2 0-16,1-5 1 0,3-2-1 16,-2-2 1-16,-2-3 1 15,-2 6 1-15,-6 6 3 16,-9 15 0-16,0 0 1 0,0 0 1 16,-13 24 0-16,-1 7 1 15,0 7-2-15,-2 8-2 16,4-1-3-16,1 0-2 15,2-6-4-15,9-3-9 0,1-15-38 16,11-3-29-16,6-10-2 16</inkml:trace>
  <inkml:trace contextRef="#ctx0" brushRef="#br0" timeOffset="116843.9743">9825 10728 365 0,'0'9'4'0,"0"8"1"16,5 7 1-16,0 3 0 0,5 7 1 16,-4 1 0-16,0 5 0 15,-1-4 1-15,-4-7-5 16,-1-14-1-16,0-15-2 16,-15-5-1-16,-2-24-1 0,-1-14-1 15,0-9 0-15,-1-8-1 16,4-2 2-16,1 4 1 15,7 3 2-15,5 15 2 0,3 13 2 16,10 15-1-16,11 12 2 16,4 17-1-16,5 9 0 15,1 6 0-15,-1 9-3 16,-4 2 1-16,-4 1-1 16,-12-2-1-16,-11-9-2 15,-4-7-2-15,-13-12-10 0,-5-11-29 16,-5-3-34-16,-2-13-3 15</inkml:trace>
  <inkml:trace contextRef="#ctx0" brushRef="#br0" timeOffset="117172.5543">10084 10188 450 0,'0'0'3'0,"0"14"1"16,2 8 2-16,2 8 1 15,3 13 1-15,2 9-1 16,3 10 1-16,0 7 0 0,1 4-3 16,0-3 0-16,3-8-7 15,1-7-6-15,-3-17-21 16,0-6-53-16,4-10-2 16</inkml:trace>
  <inkml:trace contextRef="#ctx0" brushRef="#br0" timeOffset="117298.4467">10403 10832 284 0,'0'0'-9'0,"0"0"-16"16,0-13-32-16,0-4-5 16</inkml:trace>
  <inkml:trace contextRef="#ctx0" brushRef="#br0" timeOffset="117410.9407">10335 10516 357 0,'0'0'8'0,"-12"-9"5"15,12 9 2-15,-15-6-1 0,2 6 1 16,4 0 1-16,-1 1-3 16,0 4 0-16,10 6-11 15,0-11-19-15,12 13-58 16,6-8-3-16</inkml:trace>
  <inkml:trace contextRef="#ctx0" brushRef="#br0" timeOffset="117738.387">10758 10585 461 0,'0'0'2'16,"0"0"1"-16,0 0 0 15,0-6 1-15,0-3 0 0,-1-3 1 16,-1 0 0-16,-3-3 1 16,-3 2-1-16,-1 2-1 15,-3 8-1-15,-6 3 0 16,5 15-2-16,-3 13 1 16,5 7-2-16,3 6 0 0,5 4 0 15,3 0 0-15,9-4-4 16,15-5 0-16,3-19-7 15,14-5-31-15,-2-12-40 0,10-9-1 16</inkml:trace>
  <inkml:trace contextRef="#ctx0" brushRef="#br0" timeOffset="118259.9533">11129 10576 434 0,'0'0'4'0,"0"0"2"15,-6-13 1-15,6 13 2 16,-10-12 1-16,10 12 1 15,-12-15 1-15,12 15 1 16,-9-8-8-16,9 8-5 0,0 0 0 16,0 0 0-16,0 0 0 15,-9-3 0-15,9 3 0 16,0 0 0-16,0 0 0 16,0 0 0-16,-8-9 0 0,8 9 0 15,-6-14 0-15,6 14 0 16,-6-14 0-16,6 14 0 15,-9-13 0-15,9 13 0 16,0 0 0-16,-9-11 0 0,9 11 0 16,0 0 0-16,0 0 0 15,-11-3 0-15,11 3 0 16,-9 0 0-16,9 0 0 16,-12 0 0-16,12 0 0 15,-14 3 0-15,14-3 0 0,-17 5 0 16,17-5 0-16,-18 12 0 15,9 0 0-15,0 2 0 16,0 3 0-16,1 5 0 0,3 0 0 16,1 3 0-16,1-3 0 15,3 1-4-15,1-6 2 16,7-8 1-16,1-6 0 16,4-3 0-16,0-10 1 0,3 1-1 15,-1 4 1-15,3 1-1 16,-3 4 1-16,-2 10-1 15,-3 10 0-15,4 5-1 16,-6 4-5-16,-1-6-17 0,-6-5-55 16,8-7-3-16</inkml:trace>
  <inkml:trace contextRef="#ctx0" brushRef="#br0" timeOffset="118664.1994">11331 10190 459 0,'0'0'3'0,"0"7"1"0,0 6 2 16,3 12 1-16,4 9 1 15,7 11 0-15,1 6 0 16,3 10 0-16,1 1-8 0,1 0 0 16,1-1 0-16,2-5 0 15,-7-17-22-15,-13 1-61 16,7-8-2-16</inkml:trace>
  <inkml:trace contextRef="#ctx0" brushRef="#br0" timeOffset="118874.4333">11221 10558 452 0,'0'0'3'0,"0"0"0"16,0 0 0-16,7 13 1 15,5-8-1-15,9-2 1 16,6 0 0-16,9-3 0 0,5 0-5 15,11 0-4-15,3-3-11 16,4-11-50-16,2 10-13 16</inkml:trace>
  <inkml:trace contextRef="#ctx0" brushRef="#br0" timeOffset="119151.8381">11823 10750 440 0,'0'0'0'16,"0"0"-4"-16,0 0-3 15,-4-11-8-15,2-8-11 0,1-8-22 16,-2-11 1-16,0-6 11 16,-1-3 20-16,-4-7 14 15,3 8 12-15,-7 8 11 16,-1 11 13-16,-2 12 20 0,-1 15 0 15,-2 9-15-15,4 8-16 16,9 10-14-16,3-4-10 16,9 2-11-16,9-6-28 0,4-9-40 15,19-5-1 1</inkml:trace>
  <inkml:trace contextRef="#ctx0" brushRef="#br0" timeOffset="119451.6089">12014 10495 381 0,'0'0'4'16,"0"0"0"-16,-7 12 1 15,6 5 0-15,-2 8 1 16,3 5 1-16,0 5 1 0,4 3 1 16,8 0-3-16,1-5-1 15,5-6 0-15,3-15 0 16,2-12-1-16,-2-13 0 15,-1-18-2-15,-4-11 0 0,-7-9 0 16,-2-9-1-16,-6 2 1 16,-4 1 1-16,-7 7 1 15,-5 12-1-15,-7 15 0 0,1 14 0 16,1 12-2-16,2 21-2 16,4 12-9-16,12 10-27 15,7 3-44-15,5-1 0 16</inkml:trace>
  <inkml:trace contextRef="#ctx0" brushRef="#br0" timeOffset="119988.8225">12386 10432 360 0,'0'0'6'16,"-1"14"3"-16,1 0 2 0,0 4 1 15,2 5 1-15,4 1 1 16,3 1 0-16,2 1 0 15,1-6-4-15,3-7-4 0,-1-11-2 16,3-4-1-16,-5-18-2 16,-1-8 0-16,1-8 0 15,0-3-1-15,-1-1-1 16,-1 4 0-16,1 7 1 16,3 12 1-16,-2 15 0 0,5 9 0 15,-3 18 0-15,2 13 2 16,-1 8 0-16,2 4-4 15,-7-2-11-15,1 0-66 0,1-4-2 16</inkml:trace>
  <inkml:trace contextRef="#ctx0" brushRef="#br0" timeOffset="165522.727">13466 14570 288 0,'0'0'9'0,"0"0"3"0,-13 0 4 16,13 0 2-16,-18 0 1 16,5 2 4-16,-1 1-3 15,-1-3 2-15,0 2-7 0,2 1-4 16,1-3-4-16,2 0-2 16,-2 2-1-16,3 2-1 15,-1 2 1-15,-1 1-1 16,1 1 0-16,2 1 0 0,0 0 0 15,4-1 0-15,2 2-1 16,2-10 0-16,5 13-1 16,8-7-1-16,6-4 0 15,1 1 1-15,8-1-1 0,1-1 0 16,4 0 0-16,1 1-1 16,-2-1 1-16,-1 1 1 15,-7 2-1-15,-5 3 2 16,-5 7 0-16,-5 5 0 15,-9 8 2-15,-6 4 0 0,-5 3-4 16,-3 5 0-16,-1 0 0 16,3-1 0-16,3-4 0 15,1-5 0-15,8-4 0 16,7-4 0-16,7-6 0 0,6-4 0 16,3 2 0-16,4-2 0 15,-5-1-3-15,2 2 1 16,-7 5 0-16,-7 6 2 15,-10 3 1-15,-5 3 1 0,-16 0 0 16,-5 0 0-16,-5 0-10 16,-6-15-18-16,-13-4-53 15,17-8-4-15</inkml:trace>
  <inkml:trace contextRef="#ctx0" brushRef="#br0" timeOffset="165843.202">13770 14737 451 0,'0'0'2'16,"0"0"2"-16,-5-10 0 15,4-5 0-15,0-6 0 16,-1-8 1-16,2-3-1 0,0-6 0 16,5 0-3-16,1-4-3 15,6 8-10-15,-4 7-35 16,16 5-33-16,2 10-2 15</inkml:trace>
  <inkml:trace contextRef="#ctx0" brushRef="#br0" timeOffset="166596.3834">14745 14629 342 0,'0'0'7'0,"0"0"4"0,0 0 3 16,0 0 3-16,0 0 0 16,-5-13 1-16,5 13 1 15,-17-11 0-15,5 5-6 0,-6-2-3 16,-6 3-4-16,0 2 0 15,-5 3-2-15,-1 1 0 16,2 12 0-16,0 8-4 16,2 11 0-16,2 11 0 0,11 10 0 15,1 5 0-15,7 6 0 16,5 0 0-16,8-5 0 16,12-5 0-16,10-11 0 15,3-16 0-15,16-12 0 0,-2-13-47 16,9-13-37-16,3-13 0 15</inkml:trace>
  <inkml:trace contextRef="#ctx0" brushRef="#br0" timeOffset="167287.0795">15301 14512 348 0,'0'0'5'0,"0"0"4"0,0-9 4 15,0 9 2-15,-7-13-1 16,7 13 2-16,-15-13 0 16,1 7 1-16,-1 6-5 15,-4 0-5-15,2 5-1 0,-1 6-2 16,-2 8-2-16,4 4 0 16,0 6 0-16,1 9 0 15,8 6-1-15,0 7 0 16,5 9 0-16,2 6 0 0,6 4-1 15,8-2 1-15,5-4-1 16,2-7 0-16,4-8 0 16,4-13 0-16,-2-15 0 15,0-12 0-15,-2-9 0 0,-7-12-1 16,-2-6 1-16,-9-10 1 16,-4 1-1-16,-3 0 1 15,0 5 1-15,-6 2 1 16,-3 8 0-16,9 12 1 0,-13-5-1 15,13 5-3-15,0 14 0 16,11-1 0-16,6-6 0 16,11-6 0-16,5-2 0 15,9-10-11-15,-2-10-71 0,8-4-1 16</inkml:trace>
  <inkml:trace contextRef="#ctx0" brushRef="#br0" timeOffset="167774.6018">15906 14563 281 0,'0'0'9'16,"0"0"6"-16,0 0 3 0,10 7 1 15,3-2 4-15,8 2 0 16,8 0 0-16,7 2 1 15,8-3-9-15,9 0-4 0,5-6-5 16,6 0-4-16,1-6-8 16,5-2-25-16,7-2-46 15,-15 1-1-15</inkml:trace>
  <inkml:trace contextRef="#ctx0" brushRef="#br0" timeOffset="168027.4173">16333 14645 430 0,'0'0'6'0,"-3"13"1"0,1 5 2 16,0 8 1-16,0 9 2 15,1 6-1-15,0 6 0 16,1 5 0-16,1 3-7 0,3-7-9 16,11-1-26-16,3-12-49 15,7-9-4-15</inkml:trace>
  <inkml:trace contextRef="#ctx0" brushRef="#br0" timeOffset="168424.8023">16767 14582 301 0,'0'0'10'0,"0"0"6"16,7 0 2-16,5 0 2 15,8 2 2-15,4 1-1 0,9 1 1 16,7-1 0-16,8 1-9 16,4-1-5-16,6 3-4 15,3-2-5-15,1 5-8 0,0-1-38 16,-4 2-31-16,1 6-1 16</inkml:trace>
  <inkml:trace contextRef="#ctx0" brushRef="#br0" timeOffset="168621.425">17235 14809 462 0,'-2'15'3'16,"1"9"1"-16,-1 11 1 0,2 8 1 15,0 6-1-15,0 3 1 16,4 4-2-16,5-1-2 15,5-6-11-15,3-17-47 0,7-18-24 16,4-11-3-16</inkml:trace>
  <inkml:trace contextRef="#ctx0" brushRef="#br0" timeOffset="168989.9093">17591 14575 322 0,'0'0'10'16,"5"-5"3"-16,5 3 4 15,7-1 4-15,2 0 0 16,8-2 1-16,8-1 0 16,7-2 1-16,9-1-10 0,3-1-3 15,10-3-5-15,1-3-3 16,5 4-5-16,-5-5-7 15,3 2-40-15,-5 6-32 16,-12 6-1-16</inkml:trace>
  <inkml:trace contextRef="#ctx0" brushRef="#br0" timeOffset="169187.5864">18033 14627 456 0,'0'0'3'16,"0"23"2"-16,0-2 0 16,0 8 1-16,0 5 0 0,3 4-1 15,6 5 1-15,4 1-2 16,1-7-9-16,15-5-27 16,1-6-47-16,3-9-2 15</inkml:trace>
  <inkml:trace contextRef="#ctx0" brushRef="#br0" timeOffset="169550.3483">18492 14458 378 0,'0'0'7'0,"4"3"1"15,7-1 3-15,6-1 1 0,7-1 0 16,8 0 1-16,9-1 1 16,8-5-1-16,8-2-5 15,7-2-4-15,5-2-5 16,1 5-12-16,3 2-62 0,-2 3-4 16</inkml:trace>
  <inkml:trace contextRef="#ctx0" brushRef="#br0" timeOffset="169753.3843">19008 14546 438 0,'0'0'4'0,"-11"29"2"0,8-4 2 15,1 12 0-15,2 5 1 16,0 7-1-16,7 3 0 15,4 2-2-15,9-1-10 0,3-16-20 16,-5-7-54-16,14-8-3 16</inkml:trace>
  <inkml:trace contextRef="#ctx0" brushRef="#br0" timeOffset="170192.9722">19601 14854 317 0,'0'0'9'15,"-6"9"2"-15,6-9 0 16,0 12 1-16,0-12 1 16,0 0 2-16,-2-8-2 15,1-18 1-15,1-13-9 16,0-14-3-16,1-10 0 0,6-5 1 15,5 2-1-15,-2 6 2 16,9 15 2-16,2 20 0 16,6 23 1-16,0 23 2 15,5 21 0-15,-3 16-1 0,3 11-1 16,0 8-5-16,-3-2-4 16,0-1-14-16,-9-9-58 15,-2-16-6-15</inkml:trace>
  <inkml:trace contextRef="#ctx0" brushRef="#br0" timeOffset="170396.7543">19569 14812 435 0,'0'0'4'0,"0"0"-1"15,0 0 0-15,0 0 2 16,0 0 0-16,17 0 0 15,3-9 0-15,6-2 0 0,15-7-4 16,8-5-2-16,14-1-13 16,3-1-37-16,16-6-26 15,2 3-4-15</inkml:trace>
  <inkml:trace contextRef="#ctx0" brushRef="#br0" timeOffset="170788.1861">20341 14970 334 0,'0'0'3'0,"0"0"1"0,0-8 2 15,-1-9 0-15,-1-15 0 16,-2-16 0-16,4-13 3 16,0-13 1-16,0-11-1 0,7-1 0 15,6 3 0-15,1 11 1 16,4 18 1-16,7 25 0 15,-1 29 0-15,3 22-1 16,1 28-1-16,0 18-2 0,3 17-4 16,-2 9-2-16,-1 5-6 15,-7-11-13-15,-5-7-57 16,2-10-5-16</inkml:trace>
  <inkml:trace contextRef="#ctx0" brushRef="#br0" timeOffset="170998.3298">20251 14817 434 0,'0'0'4'0,"0"0"0"16,0 0 1-16,0 0 0 15,0 0 1-15,19 7 1 0,2-9 0 16,16-8-1-16,8-4-4 15,15-4-7-15,6-10-24 16,13 1-48-16,4-1-2 16</inkml:trace>
  <inkml:trace contextRef="#ctx0" brushRef="#br0" timeOffset="171514.7172">21354 14369 438 0,'0'0'3'0,"-6"6"2"0,-2 5 0 15,-6 8 2-15,1 5 0 16,-5 10 1-16,-1 3 0 16,4 6 0-16,1 1-3 0,8 1-2 15,6-7-1-15,12-5-1 16,10-8-1-16,10-6 0 16,8-9-1-16,5-3-1 15,1-5 1-15,-3 3 1 16,-6 4 0-16,-10 6 0 0,-13 9-1 15,-12 5 0-15,-9 3-3 16,-17 4-7-16,-9-5-22 16,-4-2-47-16,6-6 1 15</inkml:trace>
  <inkml:trace contextRef="#ctx0" brushRef="#br0" timeOffset="171800.799">21349 14321 435 0,'0'0'4'0,"0"0"0"0,0 0 1 16,0 0 0-16,0 0 0 16,0 0 1-16,13-1-1 15,5-6 0-15,6-5-7 16,9 2-10-16,0 10-50 0,9-16-17 16</inkml:trace>
  <inkml:trace contextRef="#ctx0" brushRef="#br0" timeOffset="172052.5155">21871 14180 368 0,'0'0'4'16,"5"-14"2"-16,3 2 1 15,2-8-1-15,1-2-1 16,8 1-8-16,-4-5-60 16,7-2-2-16</inkml:trace>
  <inkml:trace contextRef="#ctx0" brushRef="#br0" timeOffset="173406.8339">13293 13187 266 0,'0'0'7'0,"0"0"6"15,-11 2 4-15,11-2 3 16,-10 14 0-16,3 1 2 15,-1 4 3-15,-4 8-1 16,6 1-6-16,-6 6-7 16,5 4-2-16,-2 2-3 0,7 0-3 15,2-5-1-15,7-3-2 16,12-6 0-16,5-2 0 16,10-7-1-16,4-6 0 15,7-3 0-15,0-1 1 0,-2 1 1 16,-5 4 0-16,-8 4 1 15,-9 5 0-15,-13 7 1 16,-8 1 0-16,-12 5 0 0,-10-1-3 16,-7-1-7-16,-4-10-31 15,-1-7-40-15,6-9-3 16</inkml:trace>
  <inkml:trace contextRef="#ctx0" brushRef="#br0" timeOffset="173622.4069">13206 13366 388 0,'0'0'2'16,"0"0"2"-16,5 0 4 0,6 0 0 15,6 0 0-15,6-4 1 16,9-3 0-16,7-4-1 15,11-7-9-15,9 1-32 16,5-6-41-16,5 1-3 16</inkml:trace>
  <inkml:trace contextRef="#ctx0" brushRef="#br0" timeOffset="174335.0613">14668 13321 386 0,'0'0'5'0,"0"0"3"16,-6-12 2-16,-4 10 2 15,-1-3 1-15,-5 0 1 16,-7 3 0-16,1 1 0 0,-2 2-4 15,-3 9-4-15,0 9-2 16,0 7-2-16,2 10 0 16,2 6-2-16,8 16-1 15,3 10 1-15,8 7 0 0,4 4 0 16,9 0 0-16,8-4 0 16,12-8 0-16,3-12 0 15,7-16 0-15,-1-15 0 16,-2-18 0-16,-2-7 0 0,-4-17-1 15,-9-7 1-15,-10-4 0 16,-7-3 1-16,-4 5 0 16,-7 2 1-16,-3 7 0 15,-1 8 1-15,2 10-1 0,9 0 0 16,-3 15-2-16,7-1 0 16,16 3 0-16,7-12-6 15,13 5-21-15,7-10-54 16,6-8-4-16</inkml:trace>
  <inkml:trace contextRef="#ctx0" brushRef="#br0" timeOffset="174758.4956">15384 13350 372 0,'0'0'5'0,"0"0"5"16,0 0 0-16,-10 0 2 16,-1 0 2-16,-6 1 1 15,1 9-2-15,-5 6 3 16,-7 6-5-16,3 9-3 0,0 7-2 16,6 10-1-16,4 5-2 15,6 7 1-15,8-5-2 16,5-2 0-16,15-7-1 15,12-8-1-15,7-13-1 16,14-12-6-16,4-13-10 0,17-34-57 16,3 9-8-16</inkml:trace>
  <inkml:trace contextRef="#ctx0" brushRef="#br0" timeOffset="175240.9281">16179 13951 315 0,'0'0'3'16,"0"0"2"-16,0 0 0 15,-10-14 0-15,5-4 0 16,-4-11 0-16,5-10 0 0,-2-8 0 16,0-7-2-16,6-5 3 15,0 3 3-15,8 9 1 16,4 8 2-16,9 20 1 0,1 19-1 16,7 17 1-16,-2 24-1 15,7 12-3-15,-2 10-3 16,1 4-8-16,-4-1-10 15,-1-7-44-15,-4 0-20 16,-8-14-3-16</inkml:trace>
  <inkml:trace contextRef="#ctx0" brushRef="#br0" timeOffset="175437.1661">16155 13912 419 0,'0'0'1'0,"0"0"2"16,0 0 0-16,10-10 2 0,5-2-1 15,8-3 1-15,8-6-1 16,8-4-5-16,15-1-16 16,5-1-39-16,12-7-19 15</inkml:trace>
  <inkml:trace contextRef="#ctx0" brushRef="#br0" timeOffset="175882.8877">16960 14032 361 0,'0'0'4'0,"0"0"1"15,0-9 1-15,0-5 1 16,0-11 0-16,-2-11 0 16,2-12 0-16,0-12 0 15,1-4-2-15,4-2 0 0,5 6 0 16,5 7 2-16,4 15-1 16,4 18 3-16,6 20-2 15,0 20 1-15,4 21 0 16,-2 12-2-16,1 10-1 15,-1 8-3-15,-5 1-3 0,-7-5-8 16,0-6-30-16,-2-8-39 16,-11-9-2-16</inkml:trace>
  <inkml:trace contextRef="#ctx0" brushRef="#br0" timeOffset="176072.6409">17033 13960 413 0,'0'0'6'0,"0"0"-1"0,0 0 1 16,0 0 2-16,0 0-2 15,10-9 2-15,8-2 0 16,6-3-1-16,12-5-7 0,10-4-10 16,6 0-35-16,11-4-32 15,8 0-4-15</inkml:trace>
  <inkml:trace contextRef="#ctx0" brushRef="#br0" timeOffset="176448.6063">17837 13997 373 0,'0'0'6'0,"0"0"1"16,-10 0-1-16,4-8 1 15,0-9 1-15,2-12 0 0,1-18-1 16,3-10 1-16,2-8-5 15,9-8 2-15,5 1-1 16,5 8 0-16,5 12 1 0,7 15 0 16,1 27 1-16,3 15-1 15,3 27 1-15,-3 14-2 16,0 12-2-16,-3 7-1 16,-5 7-6-16,-11-7-15 15,-13-3-58-15,6-7 0 0</inkml:trace>
  <inkml:trace contextRef="#ctx0" brushRef="#br0" timeOffset="176638.9753">17864 13868 448 0,'0'0'2'15,"0"0"0"-15,2-7 2 16,-2 7 0-16,16-19 1 0,2 6 0 15,5-7 0-15,12-3 0 16,4-4-6-16,16 3-13 16,-1 8-47-16,16-12-18 0</inkml:trace>
  <inkml:trace contextRef="#ctx0" brushRef="#br0" timeOffset="177098.965">18617 13926 387 0,'0'0'2'0,"-7"-8"1"16,2-8 0-16,2-8-1 15,-3-15 1-15,0-9 1 16,1-10 0-16,5-8 3 0,0-1-1 16,6 3 1-16,6 7 1 15,1 16 0-15,8 14 1 16,2 20 0-16,5 17 1 0,2 21-4 16,3 15-1-16,-2 10-1 15,2 12-4-15,-6-1-7 16,4 3-21-16,5-4-50 15,-18-11-4-15</inkml:trace>
  <inkml:trace contextRef="#ctx0" brushRef="#br0" timeOffset="177288.8993">18638 13825 422 0,'0'0'1'15,"0"0"1"-15,0 0 1 0,11-15 1 16,2 6 0-16,9-6 1 16,10-5-1-16,13-3-4 15,11-7-17-15,12-8-39 16,10 2-18-16</inkml:trace>
  <inkml:trace contextRef="#ctx0" brushRef="#br0" timeOffset="177650.7727">19390 13366 321 0,'0'0'6'16,"0"0"3"-16,11 1 3 15,-2-1 2-15,8 0 2 0,6-1 1 16,5-3 0-16,11-3 0 15,5 0-5-15,9-1-4 16,8-3-3-16,-1 1-5 0,11 3-13 16,-7 4-44-16,3-4-19 15,-4 5-2-15</inkml:trace>
  <inkml:trace contextRef="#ctx0" brushRef="#br0" timeOffset="177875.6872">19836 13439 432 0,'0'0'6'16,"-14"15"-2"-16,7 5 4 15,-1 6-2-15,1 8 1 16,0 4 0-16,5 9 0 0,-2 3-1 15,10 0-11-15,4-7-17 16,6-4-57-16,7-6 0 16</inkml:trace>
  <inkml:trace contextRef="#ctx0" brushRef="#br0" timeOffset="178236.2728">20144 13337 387 0,'0'0'4'0,"0"0"1"0,14 2 2 16,0-2 2-16,9-3 1 16,8-4-1-16,8-3 2 15,9 0-1-15,9-6-3 16,5-4-3-16,8 3-8 0,-2-2-26 15,3 1-46-15,-3 4 0 16</inkml:trace>
  <inkml:trace contextRef="#ctx0" brushRef="#br0" timeOffset="178447.2321">20539 13421 457 0,'0'0'4'0,"-9"24"1"16,0 3-1-16,1 6 1 15,0 11 1-15,0 4-1 16,3 6 0-16,1 1-1 16,11-4-8-16,3-17-17 0,-2-6-57 15,21-10-4-15</inkml:trace>
  <inkml:trace contextRef="#ctx0" brushRef="#br0" timeOffset="179038.546">21115 13208 416 0,'0'0'2'0,"0"0"-1"16,-11 2 0-16,11-2 0 16,0 0 1-16,0 0 0 15,9 0 1-15,3-2 1 0,12-1-1 16,3-1 1-16,5-1 2 15,0 0 0-15,3 3 1 16,-5 2-1-16,-6 4 1 0,-3 8-2 16,-9 10 0-16,-7 5-1 15,-5 6-2-15,-8 3 0 16,-1 2-1-16,-2-1-2 16,2-5 0-16,5-3-2 0,4-9 0 15,9-6 1-15,7-4-1 16,5-5 0-16,2-2 0 15,3 2 3-15,-5 4 0 16,-6 5 1-16,-11 4 0 16,-4 8 1-16,-17 3-1 0,-3 2-2 15,-8 3-16-15,-9-5-58 16,1-9-4-16</inkml:trace>
  <inkml:trace contextRef="#ctx0" brushRef="#br0" timeOffset="179290.5051">21751 13063 417 0,'0'0'2'0,"11"-16"1"16,0-2 0-16,1-7 0 0,5-8-1 15,5-4-12-15,2-6-59 16,6-7-1-16</inkml:trace>
  <inkml:trace contextRef="#ctx0" brushRef="#br0" timeOffset="208510.4742">1690 13516 228 0,'0'0'10'0,"0"0"2"16,-4-13 3-16,4 13 2 0,0 0 4 16,-6-9 1-16,6 9 2 15,0 0 3-15,0 0-8 16,0 0-4-16,-10 0-1 0,8 14-2 16,-1 10-3-16,0 5-2 15,-2 10 0-15,0 4-1 16,-1 5 0-16,-2 2 0 15,6-4-2-15,-2-4 0 16,4-8 0-16,1-8-1 0,12-6-2 16,5-5 0-16,9-4-1 15,4-3 0-15,10 3-1 16,1 0 1-16,5 3 0 16,-8 3 0-16,-5 5 0 0,-7 6 0 15,-14 5 0-15,-13-3 2 16,-11 5 0-16,-17-4 0 15,-7-6-1-15,-9 0-4 0,-8-12-2 16,4-1-11-16,-4 2-48 16,8-11-19-16</inkml:trace>
  <inkml:trace contextRef="#ctx0" brushRef="#br0" timeOffset="208894.152">1691 13557 277 0,'0'0'4'16,"0"0"3"-16,13 11 3 15,-1-4 0-15,6-4 0 16,6-1 2-16,9-2-5 16,6-11-18-16,1-1-47 0,15-5-7 15</inkml:trace>
  <inkml:trace contextRef="#ctx0" brushRef="#br0" timeOffset="209513.1656">2302 13633 329 0,'0'0'7'16,"0"0"3"-16,0 0 4 15,0 0 2-15,11-15 0 0,-3-3-1 16,1-6 1-16,3-5 1 15,1-5-7-15,4 0-5 16,-5-3-9-16,6 9-15 16,-6 3-55-16,3 11-2 0</inkml:trace>
  <inkml:trace contextRef="#ctx0" brushRef="#br0" timeOffset="210522.9579">2960 13643 378 0,'0'0'6'0,"0"0"1"15,-4-6 2-15,4 6 2 16,-12-8 0-16,1 8 2 0,0-3 0 15,-4-1 0-15,2 4-3 16,-4 0-4-16,1 0-1 16,-6 4-2-16,3 4 0 15,-2 1-1-15,0 6-2 16,-2 4 1-16,-1 8-1 0,3 4 1 16,2 10-1-16,1 8 1 15,7 10 0-15,6 8-1 16,5 3 0-16,3-4 0 15,11-3 0-15,11-8-1 0,2-12 0 16,4-13 0-16,-1-17-1 16,2-13 1-16,-4-9 0 15,-5-12 1-15,-6-7 1 16,-7-1 0-16,-7 1 0 0,-3 2 1 16,-8 6 0-16,-3 7 0 15,0 3 1-15,-2 10-1 16,4 1-1-16,9-1 1 0,-7 17-1 15,7-17-1-15,20 9-1 16,0-10-5-16,14-7-8 16,-3-12-39-16,13-4-29 15,7-4-2-15</inkml:trace>
  <inkml:trace contextRef="#ctx0" brushRef="#br0" timeOffset="211150.4289">3705 13650 315 0,'0'0'10'0,"0"0"3"15,0 0 3-15,0-12 3 16,0 12 1-16,0 0 0 16,-4-12 1-16,4 12 0 0,-22 0-8 15,6 3-5-15,-3 7-1 16,-1 9-3-16,-4 7 0 16,-1 13-1-16,0 7 0 15,3 10 0-15,2 3-1 0,5 3 1 16,4-4-2-16,9-5 0 15,8-9-1-15,16-11 0 16,6-16 0-16,8-14-3 0,13-6-7 16,2-20-17-16,-5-7-53 15,20-4-3-15</inkml:trace>
  <inkml:trace contextRef="#ctx0" brushRef="#br0" timeOffset="211909.2893">4141 13679 363 0,'0'0'6'0,"0"0"2"16,0 0 2-16,0 0 0 15,-3 8 1-15,3 13 0 0,0 6 1 16,0 14 0-16,0 4-4 15,6 12-3-15,-1-3-1 16,4 1-2-16,-2-7 0 16,-1-11-1-16,-1-16-1 15,-5-21-2-15,11-14-3 0,-7-25-2 16,1-14-2-16,-3-17 0 16,4-5 0-16,4-3 0 15,0 4 4-15,0 13 3 16,6 15 4-16,-1 26 2 0,3 22 3 15,0 30 1-15,0 22 1 16,2 13 1-16,-3 13-5 16,4 5-5-16,-2-4-11 0,2-13-44 15,-3-2-22-15,-4-14-3 16</inkml:trace>
  <inkml:trace contextRef="#ctx0" brushRef="#br0" timeOffset="212093.8759">4200 14093 434 0,'0'0'2'0,"0"0"0"16,0 0-2-16,0 0 1 0,1-9 1 16,15-3-1-16,7-7-1 15,8-5-7-15,17-8-29 16,10-2-38-16,8 0-4 15</inkml:trace>
  <inkml:trace contextRef="#ctx0" brushRef="#br0" timeOffset="212462.6425">4720 13986 272 0,'0'0'0'0,"-2"-21"0"16,1-1 2-16,1-14 3 15,0-9 4-15,1-8 4 16,7-1 3-16,2-5 2 0,4 7 3 16,4 13 3-16,5 14-2 15,2 25-4-15,3 12-2 16,1 25-4-16,-1 20-2 16,2 12-2-16,-6 8-6 0,2 6-9 15,-12-2-19-15,0-8-52 16,-4-8 0-16</inkml:trace>
  <inkml:trace contextRef="#ctx0" brushRef="#br0" timeOffset="212653.356">4742 14006 452 0,'0'0'2'16,"0"0"-1"-16,0 0 0 0,0 0 1 15,2-10 0-15,10-2 0 16,8-2 1-16,9-6-3 16,6-4-6-16,17 2-17 0,13-2-54 15,2-2-1-15</inkml:trace>
  <inkml:trace contextRef="#ctx0" brushRef="#br0" timeOffset="213093.2874">5315 13704 431 0,'0'12'3'0,"0"10"2"16,5 11 1-16,0 6 1 15,2 8 0-15,2 5 0 0,1 3 0 16,-1 2 1-16,2-14-5 16,1-11-3-16,-2-13-2 15,3-14-3-15,-5-10-2 16,3-19-1-16,-1-10-1 15,0-10 0-15,0-9 3 0,-1-3 1 16,0 3 3-16,1 2 4 16,2 9 4-16,0 12 3 15,6 12 0-15,2 18 1 16,5 13 0-16,5 22-1 16,0 8-2-16,0 15-2 0,-1 7-6 15,0 5-6-15,-9-2-18 16,0-1-55-16,-4-4-3 15</inkml:trace>
  <inkml:trace contextRef="#ctx0" brushRef="#br0" timeOffset="213337.4526">5361 14023 442 0,'0'0'2'0,"0"0"1"15,0 0 0-15,14 0 1 16,0 0 1-16,10-7-1 16,6-2 1-16,8-5-3 0,6-4-8 15,11-3-24-15,16-4-48 16,-8-2-1-16</inkml:trace>
  <inkml:trace contextRef="#ctx0" brushRef="#br0" timeOffset="213756.3976">6108 13718 417 0,'0'0'3'0,"0"0"2"16,1 15 1-16,4 4 1 15,4 8 1-15,0 6 1 0,-1 6-1 16,4 3 2-16,-1 0-4 15,-6-2-1-15,4-11-3 16,-3-8-2-16,-6-21 0 16,0 0-1-16,12-24-2 15,-9-16-1-15,6-14 0 0,1-7 0 16,1-4 2-16,5 2 1 16,-1 6 2-16,7 14 2 15,0 18-1-15,4 23 2 0,3 19 1 16,3 23 0-16,0 16 0 15,1 11-5-15,0 4-4 16,-5 9-12-16,-4 10-50 16,-5-23-15-16</inkml:trace>
  <inkml:trace contextRef="#ctx0" brushRef="#br0" timeOffset="213959.6657">6145 13921 447 0,'0'0'2'0,"0"0"0"15,0 0 0-15,0 0 1 16,14 5 0-16,4-5 0 0,9-2 0 16,9-7-2-16,12 1-8 15,5-7-22-15,-8-1-48 16,18-2-2-16</inkml:trace>
  <inkml:trace contextRef="#ctx0" brushRef="#br0" timeOffset="214342.1914">6791 14072 403 0,'0'0'2'16,"0"0"0"-16,0 0 1 0,0 0 1 15,1-13 1-15,4-13 0 16,-2-10 0-16,5-15 0 15,1-12-1-15,2-15-1 16,4-1 3-16,-2-1-1 0,3 9 0 16,-1 15 1-16,9 16 1 15,0 30 1-15,-1 22-2 16,5 29 0-16,-1 15-1 0,1 14-2 16,1 12 0-16,0 4-4 15,-6-5-6-15,1-3-33 16,-3-11-40-16,-8-16-4 15</inkml:trace>
  <inkml:trace contextRef="#ctx0" brushRef="#br0" timeOffset="214546.6125">6878 13940 454 0,'0'0'3'16,"0"0"0"-16,0 0 1 15,-6-9-1-15,6 9 1 16,12-12 0-16,7 2 0 16,9-2 1-16,10 1-6 0,5-4-2 15,12-2-9-15,1 2-30 16,6 1-38-16,2 2-1 16</inkml:trace>
  <inkml:trace contextRef="#ctx0" brushRef="#br0" timeOffset="214883.0583">7489 14139 454 0,'0'0'2'15,"0"0"-1"-15,0-8 1 16,0-8 0-16,-1-11-1 16,-1-11 1-16,0-13-1 15,0-11 0-15,2-9-1 0,0-4-1 16,4 2 3-16,4 10-1 16,3 8 2-16,2 19 1 15,6 19 0-15,2 19 0 0,5 24 1 16,-1 14 0-16,5 10-2 15,1 8-1-15,4 8-6 16,-6-6-16-16,-11 3-57 16,4-3-5-16</inkml:trace>
  <inkml:trace contextRef="#ctx0" brushRef="#br0" timeOffset="215050.654">7489 13958 448 0,'0'0'1'0,"0"0"1"0,6-10 0 16,7 2 1-16,8-3-1 15,8-4 1-15,13-4-4 16,6-5-8-16,12-18-65 0,12 11-3 16</inkml:trace>
  <inkml:trace contextRef="#ctx0" brushRef="#br0" timeOffset="215665.0127">8101 13561 328 0,'0'0'5'15,"0"0"4"-15,0 0 3 16,0 0 3-16,0 0 1 16,0 0 0-16,0 0 2 0,0-10 2 15,0 10-4-15,22 0-4 16,2 3-4-16,7 0 0 15,9-1-2-15,8 0-1 16,8 0-1-16,4-2-2 0,3 0-2 16,0 0-4-16,0-1-9 15,-11-1-32-15,1 1-37 16,-6 1-1-16</inkml:trace>
  <inkml:trace contextRef="#ctx0" brushRef="#br0" timeOffset="215896.3605">8431 13609 459 0,'0'0'4'0,"-4"9"1"15,1 2 1-15,2 6 0 16,-2 9 1-16,3 10 1 0,2 3 0 15,4 10 0-15,4 4-8 16,4-2 0-16,6-1 0 16,3-1-15-16,-3-6-66 0,6-6-4 15</inkml:trace>
  <inkml:trace contextRef="#ctx0" brushRef="#br0" timeOffset="216280.5477">8835 13626 378 0,'0'0'6'0,"0"0"1"16,0 0 2-16,12-2 2 15,3-1 1-15,5 0 1 16,9 0 0-16,9-3 1 15,7-1-4-15,4-2-3 16,5-1-3-16,2-2-2 0,-3-2-5 16,2 3-10-16,-12 2-44 15,2 1-23-15,-6 6-2 16</inkml:trace>
  <inkml:trace contextRef="#ctx0" brushRef="#br0" timeOffset="216483.4973">9220 13672 484 0,'0'0'3'0,"-9"24"1"16,5 1 1-16,-1 9 0 0,1 7 0 16,2 2 0-16,2 5-5 15,0 8 0-15,15-10 0 16,-4-7 0-16,9-1-31 15,1-8-52-15,2-9-3 16</inkml:trace>
  <inkml:trace contextRef="#ctx0" brushRef="#br0" timeOffset="217158.7388">9965 13551 365 0,'0'0'6'16,"0"0"4"-16,0 0 3 0,-15 8 0 15,15-8 0-15,-17 9 2 16,2-2-1-16,2 1 0 16,-3 1-4-16,2 1-5 15,0 0-2-15,7 2-1 0,4-2-1 16,4 0-1-16,10-3 0 16,6 0 0-16,4-4 0 15,3 1-1-15,2-2 2 0,0 1-1 16,0 2 1-16,-6 7 1 15,-7 5 0-15,-5 9 0 16,-6 3 1-16,-3 8 0 16,-8 0-1-16,-1 1 0 15,-1 0-2-15,0-4 0 0,5-10-1 16,6-5-2-16,1-6 1 16,8-6-1-16,9-4 0 15,-1 0 1-15,6-2 1 0,-5 2 2 16,-4 4 1-16,-5 7 1 15,-5 5 0-15,-4 4-1 16,-9 2-1-16,-7-1-1 16,-6-2-6-16,-1-7-8 15,0-10-26-15,4-5-41 0,3-6-2 16</inkml:trace>
  <inkml:trace contextRef="#ctx0" brushRef="#br0" timeOffset="217453.2928">10207 13594 432 0,'0'0'2'0,"0"0"2"15,0-9 0-15,7-5 0 16,3-6 3-16,3-9 0 0,5-5-1 16,3-4-1-16,-1-4-10 15,8-11-54-15,-4 20-18 16</inkml:trace>
  <inkml:trace contextRef="#ctx0" brushRef="#br0" timeOffset="218643.7591">1565 15149 378 0,'0'0'2'16,"0"0"4"-16,-15 4 1 0,15-4 2 15,-13 8 0-15,13-8 0 16,-18 4 1-16,18-4-1 15,0 0 0-15,0 0-3 16,10-2-3-16,6-6-1 0,7 0 0 16,5-1 0-16,3 0 0 15,1-2 0-15,0 5-1 16,-2 0 1-16,-4 5 1 16,-4 2 0-16,-9 10 0 0,-4 9 0 15,-8 6 0-15,-1 10 1 16,-10 3-1-16,1 3-1 15,-1 3 0-15,0-4 0 16,7-5-1-16,2-5-1 0,3-9 0 16,11-7 0-16,4-9 0 15,7-3 0-15,5-3-1 16,-1 0 0-16,1 0 1 16,-3 5 1-16,-7 8-1 15,-7 6 2-15,-12 5-1 0,-8 4 1 16,-13 3 1-16,-9 2-2 15,-4-3 0-15,-4-4-1 16,-2-5-5-16,4-10-7 0,12-4-25 16,7-7-43-16,7-14-2 15</inkml:trace>
  <inkml:trace contextRef="#ctx0" brushRef="#br0" timeOffset="218889.2246">2110 15196 476 0,'0'0'3'0,"0"0"1"15,-6-12 0-15,1 0 0 16,1-7 0-16,2-7 0 0,0-4-1 15,2-5 1-15,3-2-6 16,10 0-6-16,1 0-23 16,10 4-49-16,2 7-4 0</inkml:trace>
  <inkml:trace contextRef="#ctx0" brushRef="#br0" timeOffset="219466.507">2980 15124 401 0,'0'0'5'16,"0"0"3"-16,0 0 2 0,-14-8 2 16,14 8 1-16,-16-11 1 15,4 4 1-15,-4 0 0 16,-2 2-3-16,0 5-6 15,-5 1-6-15,-1 12 0 0,1 10 0 16,-1 9 0-16,-1 11 0 16,3 6 0-16,4 5 0 15,4-1 0-15,7 0 0 0,6-5 0 16,6-9 0-16,11-7 0 16,8-11 0-16,12-10 0 15,3-10 0-15,9 1-17 16,16-8-67-16,-8-5-3 0</inkml:trace>
  <inkml:trace contextRef="#ctx0" brushRef="#br0" timeOffset="220030.2866">3582 15079 372 0,'0'0'5'16,"0"0"4"-16,0 0 2 15,-7-10 1-15,7 10 2 16,-16-6 2-16,4 5 1 0,-3 1 1 16,-4 1-5-16,2 6-2 15,-2 6-3-15,-3 4-3 16,6 5-5-16,-3 8 0 0,4 11 0 16,3 7 0-16,3 7 0 15,4 6 0-15,5 2 0 16,5 1 0-16,4-4 0 15,9-9 0-15,0-9 0 16,6-13 0-16,2-9 0 0,-3-15 0 16,-3-5 0-16,-4-13 0 15,-4-3 0-15,-4-5 0 16,-8 0 0-16,0 4 0 16,-10 1 0-16,-1 5 0 0,-1 5 0 15,-2 6 0-15,5 0 0 16,9 0 0-16,-5 12 0 15,10-8 0-15,8-3 0 16,10-1 0-16,5-8 0 0,5-4 0 16,8-5 0-16,-3-5-7 15,2-4-74-15,0 7-3 16</inkml:trace>
  <inkml:trace contextRef="#ctx0" brushRef="#br0" timeOffset="220484.2184">4057 15020 376 0,'0'0'4'16,"0"0"2"-16,0 0 2 0,0 0 2 15,0 0 4-15,18-7 0 16,1 2 1-16,9-6 0 16,9 1-4-16,6-1 0 15,11 1-4-15,0-3-4 0,4 5-5 16,-2 0-7-16,0 7-13 15,-2 1-56-15,-8 1-4 16</inkml:trace>
  <inkml:trace contextRef="#ctx0" brushRef="#br0" timeOffset="220709.5723">4334 15134 454 0,'0'0'3'0,"-2"13"2"16,2 3 1-16,-1 5 1 15,1 7 1-15,0 5 0 16,6 4 0-16,3 6 1 0,1-2-6 16,6 1-3-16,0-6 0 15,5-1-16-15,0-3-63 16,0-5-3-16</inkml:trace>
  <inkml:trace contextRef="#ctx0" brushRef="#br0" timeOffset="221149.005">4699 14951 399 0,'0'0'3'0,"0"0"0"0,0 0 0 16,0 0 2-16,0 0 2 15,12-4 2-15,-1 2 0 16,6 1 1-16,5-2-2 15,10 0-1-15,6-2-1 16,11 2-2-16,0-3-6 0,9 3-10 16,1-2-26-16,1 2-40 15,1 3-2-15</inkml:trace>
  <inkml:trace contextRef="#ctx0" brushRef="#br0" timeOffset="221395.2123">5080 15083 460 0,'0'0'3'15,"-8"12"-1"-15,7 5 2 0,0 5 0 16,1 9 0-16,0 4 1 15,2 8-1-15,1 5 1 16,7 1-4-16,-1-3-6 0,3 0-22 16,14-8-50-16,-15-4-4 15</inkml:trace>
  <inkml:trace contextRef="#ctx0" brushRef="#br0" timeOffset="221784.9187">5249 15040 395 0,'0'0'3'0,"0"0"1"15,7 0 1-15,1 0 2 16,7 0 0-16,4-6 1 0,8-2 1 15,6-2-1-15,5-2-2 16,8-1-2-16,1-1-2 16,6 3-3-16,0-2-9 15,3 5-23-15,12 4-43 0,-19 3-3 16</inkml:trace>
  <inkml:trace contextRef="#ctx0" brushRef="#br0" timeOffset="222023.3347">5572 15034 462 0,'0'0'4'0,"0"9"0"15,0 2 1-15,0 4 2 16,0 9-1-16,0 5 1 15,6 7 1-15,0 7 0 0,3 1-8 16,2 2 0-16,1-3 0 16,7 3-16-16,-3-5-63 15,4-7-4-15</inkml:trace>
  <inkml:trace contextRef="#ctx0" brushRef="#br0" timeOffset="222462.2196">5974 14944 345 0,'0'0'2'0,"0"0"1"16,0 0 3-16,4 0 3 0,-4 0 3 16,18 1 2-16,-2-1 0 15,10 2 1-15,4-2-1 16,8 0-2-16,7 0-3 16,5-3-4-16,5-4-5 15,6 2-7-15,-4-4-14 0,-3-1-54 16,0 9-3-16</inkml:trace>
  <inkml:trace contextRef="#ctx0" brushRef="#br0" timeOffset="222672.8409">6341 15059 441 0,'0'0'4'0,"-3"17"0"15,0 0 0-15,-2 9 0 16,2 4 1-16,3 11-1 16,0 2 1-16,0 4-1 0,8 0-5 15,6-1-10-15,-1-4-33 16,7-10-33-16,1-4-2 16</inkml:trace>
  <inkml:trace contextRef="#ctx0" brushRef="#br0" timeOffset="222988.8857">6572 14934 350 0,'0'0'4'15,"0"0"2"-15,12 0 4 16,-1 0 0-16,5 0 2 0,6-2 0 16,12-9 1-16,5-2 0 15,9-3-3-15,1-6-2 16,8-2-4-16,-1-5-6 0,5 7-14 15,-2 4-58-15,-7 1-1 16</inkml:trace>
  <inkml:trace contextRef="#ctx0" brushRef="#br0" timeOffset="223198.7877">6945 14887 440 0,'0'0'4'0,"-1"14"1"0,0 7 2 16,1 8 1-16,2 8 0 15,3 12 1-15,1 2 0 16,5 5-1-16,-1-2-6 16,4-7-7-16,6-1-26 0,0-10-48 15,-1-6-4-15</inkml:trace>
  <inkml:trace contextRef="#ctx0" brushRef="#br0" timeOffset="223546.2493">7181 14883 415 0,'0'0'2'0,"0"0"0"0,4 9 1 16,-4-9 1-16,18 9 2 15,1-6 0-15,5 0 1 16,7-3 0-16,5-3-1 16,9-7-1-16,4-7-1 0,7-1-3 15,1-5-6-15,4 2-16 16,-1 1-43-16,-1-3-14 16</inkml:trace>
  <inkml:trace contextRef="#ctx0" brushRef="#br0" timeOffset="223799.18">7602 14878 430 0,'0'0'6'0,"0"13"1"0,0 0 1 15,-1 6 2-15,1 6-1 16,0 6 1-16,2 5 0 16,3 4 0-16,3 0-6 15,3 2-3-15,-1-4-5 0,6 3-14 16,-5-6-61-16,-2-2-3 16</inkml:trace>
  <inkml:trace contextRef="#ctx0" brushRef="#br0" timeOffset="225344.7091">8374 14899 432 0,'0'0'3'0,"-2"8"2"16,-1 8 1-16,0 12 2 15,3 7 0-15,-1 8 1 16,1 7 1-16,-1 4 0 16,1 0-2-16,3-8-4 0,3-9-1 15,-5-13-2-15,-1-24-1 16,0 0-2-16,9-25-2 15,-6-18-2-15,0-13 1 16,3-9-1-16,4-7 2 0,-1 1-1 16,3 6 2-16,4 11 2 15,1 16 3-15,1 23 0 16,8 17 1-16,0 22 1 16,2 17 0-16,0 10 0 0,1 6-2 15,-4 3-4-15,1 2-12 16,-11-3-62-16,3-11-6 15</inkml:trace>
  <inkml:trace contextRef="#ctx0" brushRef="#br0" timeOffset="225568.9907">8288 15166 448 0,'0'0'2'0,"0"0"-1"16,0 0 1-16,6 10 0 16,4-7 1-16,8 0 0 0,8-3 0 15,7 0 1-15,6-10-2 16,14-1-3-16,2-9-9 16,13-4-35-16,7 1-33 15,1-2-1-15</inkml:trace>
  <inkml:trace contextRef="#ctx0" brushRef="#br0" timeOffset="226014.8187">9124 14734 407 0,'0'0'6'0,"0"0"2"16,-12 14 2-16,10 4 1 15,2 11 1-15,0 9 1 16,3 10 0-16,5 7 0 15,3 4-5-15,1 0-3 0,2-7 0 16,-3-6-5-16,-1-11 0 16,-1-14-5-16,-9-21 0 15,12 1-2-15,-6-18 0 16,0-14-1-16,0-10 0 0,1-3 2 16,-2 0 3-16,5 3 2 15,-2 9 3-15,0 13 2 16,6 17 2-16,3 11-1 0,2 17 1 15,3 9-1-15,0 3-1 16,4 2-4-16,3 4-15 16,1-2-62-16,-10-7-5 15</inkml:trace>
  <inkml:trace contextRef="#ctx0" brushRef="#br0" timeOffset="226219.0653">9097 15132 411 0,'0'0'3'0,"5"1"0"16,5 0 0-16,8-1 1 16,5 0 0-16,9-4-1 0,5-5-1 15,11 0-8-15,-2-8-26 16,8 0-40-16,4 0-5 15</inkml:trace>
  <inkml:trace contextRef="#ctx0" brushRef="#br0" timeOffset="226763.4336">9917 14854 450 0,'0'0'4'0,"0"0"2"0,0 0 2 16,0 0 1-16,0 0 0 15,-10 1 0-15,3 7 1 16,-2 6-4-16,1 6-6 0,1 3 0 16,1 4 0-16,6 0 0 15,2 1 0-15,8-3 0 16,8-3 0-16,5-8 0 16,3-1 0-16,2-1 0 15,-1-2 0-15,-7 7 0 0,-7 1 0 16,-5 7 0-16,-8 4 0 15,-9 2 0-15,-8-4 0 16,-1 0-10-16,-10-12-23 16,-7-4-49-16,15-8-3 0</inkml:trace>
  <inkml:trace contextRef="#ctx0" brushRef="#br0" timeOffset="227007.1329">9833 14803 438 0,'0'0'2'0,"0"0"1"15,0 0 1-15,12-1 1 16,-2-6 0-16,8-2 1 0,4-6-1 15,5-4-1-15,4-8-6 16,14 2-16-16,-3-4-58 16,5-2-2-16</inkml:trace>
  <inkml:trace contextRef="#ctx0" brushRef="#br0" timeOffset="227253.405">10367 14732 436 0,'0'0'4'16,"0"0"1"-16,-2-14 1 16,2-5 0-16,3-9 1 15,4-7 0-15,0-10 0 16,5-5-1-16,3-7-2 15,2 0-4-15,2 2-8 16,0-1-25-16,1 7-45 0,4 7-3 16</inkml:trace>
  <inkml:trace contextRef="#ctx0" brushRef="#br0" timeOffset="300203.83">2764 16333 327 0,'0'0'10'16,"0"0"4"-16,0 0 5 16,-9-8 2-16,9 8 0 15,0 0 3-15,-11-5 0 16,11 5 1-16,0 0-8 15,-2 13-8-15,4 10-9 0,4 11 0 16,5 10 0-16,4 18 0 16,-4 8 0-16,5 10 0 15,-1 7 0-15,3-5 0 16,-3-2 0-16,0-12 0 0,-1-6 0 16,-2-20 0-16,10-11 0 15,-6-18-83-15,0-13-5 16</inkml:trace>
  <inkml:trace contextRef="#ctx0" brushRef="#br0" timeOffset="301199.3247">3222 16661 306 0,'0'0'7'0,"0"0"5"16,0 0 1-16,0 0 3 15,-7 7 2-15,7-7 3 16,0 0 0-16,-6 10 1 0,6-10-6 16,0 0-4-16,-4 13-3 15,4-2-1-15,0 6-2 16,1 5-1-16,4 10-1 15,0 4 0-15,2 7 0 16,2 3-1-16,-1 0 1 16,0-3-4-16,-2-8 0 0,0-5 0 15,-3-9 0-15,0-10 0 16,-3-11 0-16,2-14 0 16,0-13 0-16,-2-12 0 0,2-10 0 15,0-6 0-15,2-3 0 16,3 2 0-16,4 4 0 15,2 12 0-15,4 12 0 16,4 20 0-16,1 11 0 0,6 21 0 16,0 15 0-16,-2 13 0 15,2 8 0-15,-4 6 0 16,-3 0 0-16,-6-10 0 16,1-6-18-16,-8-8-45 15,-1-24-20-15,-7-18-4 0</inkml:trace>
  <inkml:trace contextRef="#ctx0" brushRef="#br0" timeOffset="301661.1467">3864 16010 426 0,'0'0'7'16,"0"0"2"-16,-9 11 2 16,7 6 1-16,0 8 1 0,2 14 0 15,3 9 1-15,4 14-8 16,8 9-6-16,0 7 0 16,5 6 0-16,1 0 0 15,3-1 0-15,-4-3 0 16,3-6 0-16,-4-11 0 0,-4-8 0 15,-2-9 0-15,-2-11 0 16,-7-13-6-16,-4-22 1 16,-7 0 0-16,-12-12 1 15,-4-12 0-15,-4-5 2 0,-6 0 0 16,-4 5 1-16,2 6 1 16,-1 16 2-16,7 15 1 15,2 18 2-15,7 11 1 16,7 10 0-16,5 1 1 0,8 1-7 15,9-8 0-15,6-11 0 16,7-13 0-16,7-17 0 16,4-9 0-16,9-14 0 15,-1-13-19-15,4-7-64 0,1 0-3 16</inkml:trace>
  <inkml:trace contextRef="#ctx0" brushRef="#br0" timeOffset="302065.8654">4331 16954 369 0,'0'0'3'16,"0"0"2"-16,8 0 3 15,2-4 1-15,7-9 1 16,3-5 0-16,2-6 0 16,3-8 1-16,-3-3-2 0,2-9-2 15,-9 0-3-15,-1 6 1 16,-10 4 1-16,-4 10 2 15,-7 9 0-15,-6 17 0 0,-1 21 0 16,-3 15 1-16,4 15-5 16,2 8-4-16,7 4 0 15,4-1 0-15,10-4 0 16,5-19 0-16,14-12 0 0,1-22-2 16,10-17-81-16,-2-16-2 15</inkml:trace>
  <inkml:trace contextRef="#ctx0" brushRef="#br0" timeOffset="302269.2254">4692 16018 445 0,'0'0'7'0,"0"0"3"16,0 14 1-16,0 5 3 16,2 12 0-16,2 16-4 15,6 12-10-15,0 15 0 0,3 12 0 16,2 11 0-16,2-1 0 15,4 2 0-15,0-7 0 16,0-10 0-16,1-13 0 16,3-6 0-16,-2-18-86 0,-3-10-2 15</inkml:trace>
  <inkml:trace contextRef="#ctx0" brushRef="#br0" timeOffset="303041.5924">2975 17399 308 0,'0'0'4'0,"0"0"3"16,0 0 4-16,0 0 1 0,0 0 4 15,0 0 3-15,-13 0 2 16,13 0 0-16,0 0-4 15,0 0-2-15,-10 0-2 0,10 0-4 16,0 0-2-16,0 0-3 16,0 0-1-16,-4 9-1 15,4-9-1-15,2 12 0 16,-2-12 1-16,18 12-2 0,-3-4 2 16,3 1-2-16,2 1 1 15,6 1 0-15,5 0 1 16,3 2-1-16,7 0 1 15,2-1-1-15,6-2 1 16,5-2 0-16,6-1 2 0,2-4-4 16,6-1 0-16,2-2 0 15,5-2 0-15,2-4 0 16,4-4 0-16,0 0 0 16,4-3 0-16,-1 0 0 0,43-13 0 15,33-8 0-15,-10 2 0 16,-85 20 0-16,6 0 0 15,-6 3 0-15,3 1 0 16,-8 3 0-16,0 1 0 0,-6 4 0 16,4 0 0-16,-10 0-3 15,3 0-38-15,-8 0-41 16,1 1-3-16</inkml:trace>
  <inkml:trace contextRef="#ctx0" brushRef="#br0" timeOffset="305425.3465">2486 4008 284 0,'0'0'4'0,"0"0"0"0,0 0 4 16,0 0 0-16,0 0 1 16,0 0 3-16,0 6-1 15,0-6 1-15,0 22-2 0,0-1-2 16,1 7-2-16,3 11-2 15,2 5 0-15,5 9-1 16,-6 13-2-16,1 2 3 16,-2 1 0-16,4-1 2 0,-2-1 0 15,3-8 0-15,1-3 0 16,4-9-1-16,5-11 1 16,7-6-4-16,8-8-1 15,4-6-2-15,6-5 1 0,7-6-1 16,6-1 1-16,2-3 0 15,3-1 1-15,7 0-1 16,4-1 1-16,1-3 0 16,1 1 2-16,5 1-1 0,1 1 0 15,3 1 1-15,1-2-1 16,2 2 2-16,1-1 0 16,3 1-1-16,4-3 0 15,1 0 0-15,2-2 0 0,1-3-1 16,3 1 1-16,-2-7-1 15,4 5 0-15,-5-1-1 16,5-2 1-16,-2 2-1 16,-2 1 0-16,-3 2 0 15,1 3-1-15,0 4 1 0,-4 0 0 16,1 0-1-16,-6 3 1 16,2 5 0-16,-2-1 0 15,-3 2 0-15,-2 3 0 16,-2-4 1-16,1 1 0 0,-2 0 0 15,1-2-1-15,-3 0 1 16,-1 0 0-16,-1-3 0 16,2 0 0-16,-2-2-1 0,-2 1 1 15,0-1-1-15,1-1 0 16,-4-1 1-16,3 0-2 16,-1 0 0-16,0-4 0 15,-4 0 0-15,5 0 0 16,-5-1 0-16,2-1 0 0,0 1 0 15,-2-4 0-15,1 3 0 16,-1-3 0-16,-1 1 0 16,-1-2 0-16,0 0 0 15,-2-2 0-15,2 1 0 0,1-2 0 16,-1 2 0-16,-1 3 0 16,2-2 0-16,-6 1 0 15,1 4 0-15,-3 2 0 16,1 0 0-16,-2 3 0 0,1 7 0 15,-2 0 0-15,0 4 0 16,-1-1 0-16,0 2 0 16,0 1 0-16,-2-5 0 0,-1-1 0 15,-2-1 0-15,3-2 0 16,-2-4 0-16,3 1 0 16,1-1 0-16,1-8 0 15,-2 4 0-15,3-3 0 16,-2 0 0-16,0 0 0 0,0-2 0 15,-3 0 0-15,-3 1 0 16,-1-1 0-16,-3-1 0 16,-3-2 0-16,-1 0 0 15,0 0 0-15,-3 0 0 0,4 0 0 16,-1 0 0-16,2 0 0 16,-2 2 0-16,0-1 0 15,-2-1 0-15,-2-1 0 0,-6 1 0 16,-9-4 0-16,-4-2 0 15,-10-4 0-15,-8-7 0 16,-3-6 0-16,-4-3 0 16,-4-4 0-16,-2-5 0 0,1-5 0 15,1-3 0 1,7 7-13-16,1 0-70 0,-1 6-2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0T15:42:55.1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4941 5460 300 0,'0'0'7'15,"0"13"4"-15,0 1 4 16,1 12 2-16,1 6 1 0,2 9 3 15,0 10 0-15,3 9 0 16,1 1-5-16,3 2-6 16,-2-3-1-16,5-7-3 15,-4-4-1-15,3-10-1 16,-1-8-2-16,-4-11-1 0,1-4 0 16,-9-16 0-16,0 0 0 15,10 0-1-15,-10-18 1 16,-2-10 0-16,-6-13-1 15,-1-5-1-15,2-8 1 0,-2-6-1 16,1-3-1-16,1 6 0 16,4 3 1-16,2 8-1 15,1 7 0-15,0 4 0 16,3 3 1-16,5 8 0 0,4 5 0 16,-1 6 1-16,6 6 0 15,1 6 0-15,1 5 2 16,4 12 0-16,-1 8 1 0,2 9 1 15,-4 8 0-15,-1 6 0 16,-1 2 0-16,-4 6-1 16,-2-1 0-16,-1 0 0 15,-3-5-2-15,0-10 0 16,2-6-2-16,-3-11 0 0,1-11 0 16,2-16 0-16,1-17 1 15,-1-14-1-15,3-14 0 16,-2-6 0-16,5-8 1 15,-3 4 0-15,7 4-1 0,0 10 1 16,1 9 1-16,5 18 0 16,2 16 2-16,1 16 0 15,-3 14 1-15,1 14-4 0,-6 8 0 16,-4 4 0-16,-3 5 0 16,-3-7 0-16,-4-1 0 15,0-11 0-15,6-13-70 16,0-4-14-16</inkml:trace>
  <inkml:trace contextRef="#ctx0" brushRef="#br0" timeOffset="252.7621">5978 5990 457 0,'0'0'2'15,"0"0"0"-15,0 0 0 16,-5 0-2-16,5 0-4 15,-9-24-9-15,8 3-16 0,0-9-26 16,-1-11-9-16,-2-5 15 16,-2-3 30-16,2 11 17 15,-9 1 8-15,-2 16 13 16,-6 9 18-16,-1 12 25 0,0 7 6 16,2 10-18-16,7 0-35 15,0-10-26-15,13-7-63 16,8 3-5-16</inkml:trace>
  <inkml:trace contextRef="#ctx0" brushRef="#br0" timeOffset="572.013">6228 5484 406 0,'0'0'6'15,"0"0"4"-15,0 0 3 16,-5-2 1-16,-4 2 1 15,-4 9 1-15,1 2 0 16,-6 8-1-16,2 5-15 0,-5 1 0 16,7 3 0-16,1-1 0 15,9 1 0-15,4-2 0 16,4-2 0-16,11-7 0 16,5-1 0-16,5-2 0 0,3-1 0 15,0 0 0-15,-3-3 0 16,-6 7 0-16,-7 4 0 15,-7 3 0-15,-5 6 0 0,-12 0 0 16,-6-4 0-16,-2-1 0 16,1-4 0-16,-6-14-21 15,0-7-61-15,14-8-2 16</inkml:trace>
  <inkml:trace contextRef="#ctx0" brushRef="#br0" timeOffset="769.8676">6430 5346 445 0,'0'0'6'16,"0"0"2"-16,-2 15 2 0,1 8 2 15,1 10 1-15,0 9 0 16,1 10-9-16,5 7-4 16,3 5 0-16,-1 2 0 15,4-4 0-15,0-11 0 0,2-7 0 16,-2-10-4-16,1-10-80 15,0-7-3-15</inkml:trace>
  <inkml:trace contextRef="#ctx0" brushRef="#br0" timeOffset="924.41">6317 5709 423 0,'0'0'4'16,"0"0"3"-16,0 0 2 15,5 0 1-15,6 0 2 16,2 0 0-16,8 0 1 0,7-2 1 15,9-7-7-15,10-1-7 16,6-7 0-16,14-17-68 16,0 20-13-16</inkml:trace>
  <inkml:trace contextRef="#ctx0" brushRef="#br0" timeOffset="1598.0875">6994 5675 379 0,'0'0'8'0,"0"0"3"0,0 0 1 16,0 0 2-16,0 0 2 15,0 0 1-15,0 0 0 16,1-12 2-16,-1 12-6 0,-2-14-8 15,2 14-5-15,-7-15 0 16,7 15 0-16,-14-17 0 16,14 17 0-16,-18-17 0 15,8 8 0-15,0-1 0 0,-6 2 0 16,6 1 0-16,-4 0 0 16,3 2 0-16,-1 2 0 15,1 0 0-15,3 3 0 16,8 0 0-16,-17 0 0 0,17 0 0 15,-12 5 0-15,12-5 0 16,-12 9 0-16,5 0 0 16,0 4 0-16,-1 3 0 15,0 4 0-15,-1 4 0 0,1 0 0 16,4 6 0-16,2-1 0 16,2-4 0-16,0-1 0 15,6-4 0-15,5-5 0 16,4-5 0-16,3-6 0 0,2-2 0 15,2-2 0-15,-1 0 0 16,-1-2 0-16,1 2 0 16,-2 0 0-16,-4 2 0 15,0-1 0-15,-1 1-3 0,-3-2-13 16,3-8-42-16,-6 2-24 16,4-4-1-16</inkml:trace>
  <inkml:trace contextRef="#ctx0" brushRef="#br0" timeOffset="1807.7639">7054 5127 431 0,'0'0'7'0,"0"11"1"16,0 11 2-16,0 9 4 0,0 10 0 16,3 10 1-16,3 12-3 15,3 5-12-15,-2 2 0 16,6 0 0-16,1-11 0 15,3-6 0-15,0-8 0 0,4-6 0 16,-6-13 0-16,6-5-32 16,-3 0-53-16,-5-9-2 15</inkml:trace>
  <inkml:trace contextRef="#ctx0" brushRef="#br0" timeOffset="2058.0667">7221 5795 399 0,'0'0'4'0,"0"-6"2"16,3-4 1-16,3-7 0 0,1-4 0 15,6-11 1-15,0-3-1 16,5-7 0-16,-3 1-2 15,5-2-5-15,-5 3-2 0,1 5-5 16,-3 8-10-16,-1 0-34 16,-1 15-24-16,-11 12-3 15</inkml:trace>
  <inkml:trace contextRef="#ctx0" brushRef="#br0" timeOffset="2240.4223">7379 5562 429 0,'0'0'6'16,"-2"19"3"-16,-1-4 1 16,0 6 1-16,2 3 0 0,1 3 0 15,0 0 0-15,8-1 0 16,-2-4-9-16,11-3-6 16,-4-11-9-16,7-2-26 15,6-3-41-15,-10 0-3 0</inkml:trace>
  <inkml:trace contextRef="#ctx0" brushRef="#br0" timeOffset="2541.7882">7541 5695 409 0,'0'0'5'0,"-2"12"1"15,2-3 1-15,2 0 0 16,-2-9 0-16,22 9 1 0,-7-9-1 15,5-1 1-15,2-13-7 16,1-10-1-16,-1-3-2 16,-2-2 0-16,-8-2 0 0,-4 1 2 15,-5 6 2-15,-3 2 0 16,-7 11 2-16,0 11 1 16,-4 3 2-16,-2 18-1 15,7 3-1-15,2 7-1 16,4 3-2-16,4 0-3 0,10-5-3 15,13-5-13-15,-1-12-22 16,9-11-39-16,0-4-2 16</inkml:trace>
  <inkml:trace contextRef="#ctx0" brushRef="#br0" timeOffset="2785.1597">8044 5307 351 0,'0'0'11'0,"0"0"5"15,0 0 3-15,0 0 0 16,-7 0 0-16,-3 10 0 15,-3 1 0-15,2 7 0 0,-4 2-11 16,5 9-4-16,-2-3-3 16,4 5-2-16,5-2 1 15,3-2-1-15,6-3 1 16,1 0-1-16,4-3 1 0,-2-2 1 16,2 5 1-16,-6-3 1 15,-4 6 0-15,-4 0-3 16,-12 6 0-16,-6-1 0 0,-6-1 0 15,0 2 0-15,12-15-79 16,-15-8-4-16</inkml:trace>
  <inkml:trace contextRef="#ctx0" brushRef="#br0" timeOffset="3246.153">8352 4216 436 0,'0'5'5'0,"-1"19"2"16,0 18 1-16,1 23 3 0,-1 22-1 16,-1 24 1-16,0 23 0 15,-1 20 1-15,-1 8-12 16,1 5 0-16,-1-6 0 16,3-10 0-16,1-17 0 0,2-14 0 15,6-24-76-15,8-22-8 16</inkml:trace>
  <inkml:trace contextRef="#ctx0" brushRef="#br0" timeOffset="3796.3512">8825 4451 391 0,'0'0'6'0,"0"22"2"0,0 10 2 15,0 21 1-15,0 17 1 16,5 16-1-16,3 17 1 16,3 12 0-16,1 2-5 15,3-3-1-15,2-11-3 0,0-18 0 16,1-17-1-16,-3-17 1 15,-3-19 0-15,-5-13-1 16,-7-19 0-16,0 0 0 16,0 0-1-16,-18-21 1 0,-2 3 0 15,-6-4-2-15,-3 5 0 16,-6 7 0-16,-3 8 0 16,2 7 0-16,3 12 0 15,7 11 0-15,6 7 0 0,11 3 0 16,9-1 0-16,9-5 0 15,15-10 0-15,21-4 0 16,-1-13-40-16,15-5-42 16,10-5-3-16</inkml:trace>
  <inkml:trace contextRef="#ctx0" brushRef="#br0" timeOffset="4387.465">9390 5494 300 0,'0'0'10'0,"0"0"7"0,3-10 1 16,-3 10 5-16,6-9 1 15,-6 9 1-15,0-13 0 16,1 3 2-16,-1 10-10 16,-3-16-4-16,3 16-4 15,-13-15-6-15,13 15-3 0,-13-17 0 16,7 8 0-16,6 9 0 16,-15-13 0-16,15 13 0 15,-14-9 0-15,14 9 0 16,-14-12 0-16,14 12 0 0,-14-7 0 15,14 7 0-15,-14-5 0 16,14 5 0-16,-13-3 0 16,13 3 0-16,-15 0 0 15,15 0 0-15,-12 3 0 0,12-3 0 16,-12 6 0-16,12-6 0 16,-14 13 0-16,14-13 0 15,-12 17 0-15,4-7 0 0,0 4 0 16,1 2 0-16,-3 5 0 15,4 0 0-15,-2 3 0 16,6-2 0-16,2 2 0 16,2-2 0-16,9-7 0 0,5-1 0 15,4-9 0-15,5-2 0 16,0-3 0-16,-1 0 0 16,3 0 0-16,-2 0 0 15,1 7 0-15,-6 0-8 0,4 12-22 16,5 1-50-16,-10 1-2 15</inkml:trace>
  <inkml:trace contextRef="#ctx0" brushRef="#br0" timeOffset="5199.8711">9644 5398 280 0,'0'0'6'16,"0"0"4"-16,0 0 0 16,0 0 2-16,0 0 2 15,0 0 1-15,0 0 3 0,-10 8 0 16,10-8-4-16,0 0-4 16,-2 11 0-16,2-11-1 15,-1 11-2-15,1-11-1 0,0 18-1 16,0-7-1-16,0 4-1 15,2 2-1-15,1 0 1 16,2 4-2-16,0-3 1 16,1-1 0-16,1 4-2 0,-3-5 1 15,6-3 0-15,-2-5-1 16,1-5 0-16,1-3 0 16,2-11 0-16,1-8-1 15,4-8 0-15,-3-7-1 0,2-7 0 16,-1-1 0-16,3 0-1 15,-1 6 1-15,-3 6 0 16,-1 11 2-16,0 14 1 16,0 8 2-16,-1 14 1 15,1 12 1-15,-1 0 0 0,2 1 0 16,2-1 0-16,1-10-2 16,0-8 0-16,6-11 0 15,-2-5-2-15,2-9 0 16,1-2 1-16,0 3 1 0,-1 1 0 15,-2 9 2-15,-2 9 0 16,-3 12-1-16,-4 7-2 16,-1 1-2-16,1 5 0 0,-5-7-3 15,6-2-75-15,0-7-4 16</inkml:trace>
  <inkml:trace contextRef="#ctx0" brushRef="#br0" timeOffset="5887.6772">10598 5416 377 0,'0'0'7'0,"0"0"2"15,0 0 3-15,0-15 0 16,0 15 2-16,0-19 1 16,0 8 0-16,0-4 2 15,-2 3-6-15,-2 2-2 0,-2-2-2 16,6 12-1-16,-12-15-6 16,12 15 0-16,-14-4 0 15,14 4 0-15,-12-1 0 0,12 1 0 16,-12 0 0-16,12 0 0 15,0 0 0-15,-11 0 0 16,11 0 0-16,0 0 0 16,-12 0 0-16,12 0 0 0,-11 4 0 15,11-4 0-15,-14 14 0 16,5-8 0-16,-2 2 0 16,3 4 0-16,-4-2 0 15,2 2 0-15,0 2 0 0,0 4 0 16,2-1 0-16,2 4 0 15,3 0 0-15,3-1 0 16,3 1 0-16,4-5 0 16,8-4 0-16,0-5 0 15,5-7 0-15,0 0 0 0,-1-7 0 16,0 0 0-16,0 2 0 16,-3 5 0-16,0 8 0 15,-2 6-5-15,0 4-3 0,1 3-15 16,-4 6-53-16,4-11-6 15</inkml:trace>
  <inkml:trace contextRef="#ctx0" brushRef="#br0" timeOffset="6409.6468">10898 5310 435 0,'0'0'4'0,"0"0"1"16,0 0 1-16,0 0 1 16,0 0 0-16,0 0 2 15,0 0 0-15,0 0 1 0,-9 7-3 16,9-7-3-16,0 0 1 16,-5 11-2-16,5-11-3 15,0 0 0-15,-10 6 0 16,10-6 0-16,-12 2 0 15,12-2 0-15,-16 5 0 0,8-2 0 16,-3-1 0-16,-2 4 0 16,0 5 0-16,0 1 0 15,2 5 0-15,-3 0 0 0,5 7 0 16,-1 0 0-16,4 0 0 16,5-5 0-16,1-3 0 15,6-7 0-15,6-7 0 16,8-4 0-16,2-10 0 0,5-2 0 15,1-1-2-15,6 7 2 16,0 2 0-16,-1 8 0 16,0 10 2-16,-3 12-2 15,-1 13 0-15,-4 6 0 0,-6 10 0 16,-10 4 0-16,-7 10 0 16,-4 1 0-16,-16 4 0 15,-6 1 0-15,-10-8 0 16,-5-9 0-16,-2-12 0 0,-1-15 0 15,-1-25-3-15,1-13-78 16,14-25-3-16</inkml:trace>
  <inkml:trace contextRef="#ctx0" brushRef="#br0" timeOffset="6758.2288">11211 5457 339 0,'0'0'2'0,"0"0"0"0,12-12 0 16,0-2-1-16,-2-5-3 15,3-1 0-15,-2-9 0 16,1 0 3-16,-6-3 2 15,-5 6 4-15,-1 4 4 0,-13 13 6 16,-1 9 3-16,-7 8 2 16,3 16 1-16,-2 9-2 15,8 11-4-15,7 2-4 0,5 0-3 16,15-5-4-16,9-3-6 16,15-7 0-16,9-13 0 15,9-4 0-15,2-14-14 16,-7-13-66-16,10 0-2 0</inkml:trace>
  <inkml:trace contextRef="#ctx0" brushRef="#br0" timeOffset="7772.2101">6906 5637 287 0,'0'0'6'16,"0"0"5"-16,6 9 1 15,-6-9 3-15,5 13 1 16,-2-4 2-16,4 2 1 0,-3 2 0 16,-4 2-6-16,4-2-3 15,-3 1-4-15,3-2-2 16,1 2-10-16,-5-14-20 15,0 12-45-15,7-5-3 0</inkml:trace>
  <inkml:trace contextRef="#ctx0" brushRef="#br0" timeOffset="16956.2903">7986 6407 293 0,'0'0'9'16,"0"0"2"-16,0 0 5 16,-2 6 1-16,2-6 2 15,0 0 5-15,-11 12-2 0,11-12 2 16,-13 10-6-16,3-4-5 15,3-2-2-15,7-4-2 16,-16 14-2-16,10-5-2 16,-1 2-1-16,3 1-1 15,-7 0-1-15,5 2 0 0,-5 3 0 16,-3 0-2-16,-1 5 0 16,0-3 0-16,-3 4 0 15,-1 0 0-15,-1 2 0 16,-3 2 0-16,5 3 0 0,-5-3 0 15,1 0 0-15,1 2 0 16,1 0 0-16,-1-3 0 16,-1 4 0-16,5-2 0 0,-4-2 0 15,1 4 0-15,1 1 0 16,-2-1 0-16,1 3 0 16,-3-6 0-16,1 4 0 15,-2-2 0-15,-1 1 0 0,1-1 0 16,-1-1 0-16,-1 2 0 15,-2-3 0-15,4 4 0 16,-3-2 0-16,2 0 0 16,0 5 0-16,-2 0 0 0,-1 2 0 15,1-1 0-15,-2 2 0 16,0 1 0-16,-2-1 0 16,1 4 0-16,-3-4 0 15,1 2 0-15,-4-3 0 16,0 2 0-16,3-1 0 0,-4 2 0 15,0 0 0-15,0-2 0 16,-2 4 0-16,-1 2 0 16,3 3 0-16,-2-3 0 0,0 3 0 15,2 1 0-15,0-3 0 16,1 3 0-16,-3-2 0 16,5-3 0-16,-3 4 0 15,1-5 0-15,-1 5 0 0,2-5 0 16,-2 2 0-16,1-1 0 15,0-1 0-15,0 0 0 16,1 0 0-16,0-3 0 16,-1 3 0-16,0 1 0 0,0-4 0 15,-2 2 0-15,0-1 0 16,3 2 0-16,-1-2 0 16,2-2 0-16,-2 1 0 15,4-2 0-15,1-2 0 0,2 2 0 16,0-2 0-16,0 0 0 15,2 0 0-15,-2-1 0 16,1-1 0-16,2 2 0 16,1-5 0-16,2 0 0 0,0-3 0 15,0 1 0-15,1-3 0 16,3-2 0-16,-1 2 0 16,-1 0 0-16,1 2 0 15,-2-2 0-15,-1 4 0 0,0-4 0 16,0 2 0-16,1-4 0 15,-1 2 0-15,3-3 0 16,0-3 0-16,3-1 0 0,-1-1 0 16,3 0 0-16,-2-2 0 15,2 1 0-15,-2-3 0 16,-1 3 0-16,3-4 0 16,-2 2 0-16,4-6 0 15,2 0 0-15,-1-2 0 16,12-5 0-16,-12 6 0 0,12-6 0 15,0 0 0-15,-9 0 0 16,9 0 0-16,0 0 0 16,0 0 0-16,0 0 0 15,0-6 0-15,0 6 0 0,0-12 0 16,0 12 0-16,0-17 0 16,0 9 0-16,0-5 0 15,0 2 0-15,-1-6 0 0,1-2 0 16,0 1 0-16,1-3 0 15,2-1 0-15,4 3 0 16,-2 0 0-16,-1-1 0 0,1 0 0 16,0 2 0-16,0-2 0 15,-2-3 0-15,-1-4 0 16,0-2 0-16,-2-3 0 16,2-1 0-16,1 1 0 15,-3 5 0-15,1 5 0 0,-1 0 0 16,1 7 0-16,-1 7 0 15,0 8 0-15,0 0 0 16,0 0 0-16,0 0 0 16,0 0 0-16,0 0 0 0,-1 8 0 15,-3 0 0-15,2 6 0 16,-1 4 0-16,-2 1 0 16,-1 12 0-16,2 5 0 15,-3 4 0-15,-2 12 0 0,-2 3 0 16,2 5 0-16,-1 4 0 15,-2 0 0-15,-2-4 0 16,1-2 0-16,2-9 0 16,1-9 0-16,2-5 0 0,4-11 0 15,0-5 0-15,4-7 0 16,1-2 0-16,-1-10 0 16,14 7 0-16,-1-7 0 0,1 0 0 15,9-4 0-15,2-6 0 16,5-2 0-16,5-4 0 15,10 0 0-15,0-3 0 16,6 2 0-16,3-1 0 16,2 4 0-16,-3 1-6 0,2 5-8 15,-10-1-31-15,2 3-36 16,-9 4-2-16</inkml:trace>
  <inkml:trace contextRef="#ctx0" brushRef="#br0" timeOffset="24647.4704">2346 7108 290 0,'0'0'9'16,"-2"6"4"-16,2 15 6 15,0 12 1-15,3 15 3 16,1 12 2-16,1 12-1 0,3 9 1 16,3 10-7-16,-1-8-7 15,3-8-4-15,1-8-5 16,0-22-10-16,5-13-36 15,2-18-36-15,-4-14-1 0</inkml:trace>
  <inkml:trace contextRef="#ctx0" brushRef="#br0" timeOffset="24866.5236">2575 7171 444 0,'3'15'4'0,"1"12"2"0,3 14 1 16,3 11 0-16,-2 12 1 15,1 8 1-15,4 6-1 16,0 9-1-16,1-15-8 16,3-4-11-16,-4-12-30 0,2-11-38 15,1-11-3-15</inkml:trace>
  <inkml:trace contextRef="#ctx0" brushRef="#br0" timeOffset="25074.1521">2368 7579 419 0,'0'0'2'0,"0"0"2"16,0 0 3-16,10 7 0 15,2-1 1-15,10 1 0 16,6-2 0-16,6 2 1 16,6-7-3-16,8 3-7 0,1-6-11 15,6-16-58-15,-1 16-9 16</inkml:trace>
  <inkml:trace contextRef="#ctx0" brushRef="#br0" timeOffset="25216.362">3011 7793 360 0,'0'0'-1'0,"-1"-8"1"15,0-4-7-15,-5-12-18 16,-3-7-29-16,3-10-9 16</inkml:trace>
  <inkml:trace contextRef="#ctx0" brushRef="#br0" timeOffset="25320.1285">2884 7366 340 0,'0'0'12'16,"-7"4"4"-16,-1 7 4 0,-2 1-1 15,-2 6 0-15,-1 0 0 16,2 3-1-16,4 0-2 16,4-8-18-16,6 1-36 15,12-8-41-15,9 1 0 16</inkml:trace>
  <inkml:trace contextRef="#ctx0" brushRef="#br0" timeOffset="25911.7969">3249 7415 409 0,'0'0'5'0,"0"0"2"0,0 0 1 15,-7 5 1-15,7-5 1 16,0 0 0-16,-10 6 0 15,10-6 0-15,0 0-4 16,0 0-1-16,-10 3-3 0,10-3 0 16,0 0-1-16,-11 7 0 15,11-7 0-15,-12 6 0 16,12-6-1-16,-13 5 0 0,13-5 0 16,-18 9 0-16,18-9 0 15,-16 5-1-15,16-5 0 16,-18 8 0-16,7-3-1 15,0-1 1-15,2 4-1 0,-3 4-1 16,-1 4 1-16,4 2 0 16,-3 6 0-16,4 2 0 15,3-1 0-15,4-1-1 16,1-3 1-16,8-6 1 16,4-10-1-16,6-5 1 0,3-8 0 15,-2-7 0-15,-1-6 1 16,1-1 0-16,-4-1 0 15,-1 5 0-15,-2 6 1 0,-2 12-1 16,2 3 1-16,3 11-1 16,0 11 1-16,4 8-1 15,2 3 2-15,-4 6-1 16,-1 4 0-16,-5-2 1 0,-6 1 0 16,-5-1 1-16,-9-1 0 15,-9-4 0-15,-7-3 0 16,-7-4-3-16,-2-13-3 15,1-1-9-15,-3-8-37 0,8-10-31 16,6-6-1-16</inkml:trace>
  <inkml:trace contextRef="#ctx0" brushRef="#br0" timeOffset="26273.7384">3275 7144 421 0,'-2'11'6'15,"2"13"1"-15,0 13 2 0,0 12 0 16,4 13 1-16,2 1 0 15,4 8 0-15,-1 3 0 16,6-14-6-16,-3-15-2 0,6-15-1 16,-3-17-1-16,4-13 0 15,-3-13 0-15,3-11 0 16,1 0-1-16,-1-1 1 16,5 4 1-16,-6 6-1 0,0 10 1 15,-2 8 0-15,-2 15-1 16,-1 8-3-16,-6-4-18 15,-4 7-57-15,3 6-4 0</inkml:trace>
  <inkml:trace contextRef="#ctx0" brushRef="#br0" timeOffset="26520.0108">3663 7579 430 0,'0'0'2'16,"0"0"1"-16,8 3 0 15,3-3 0-15,3 0-1 0,7-5-5 16,9-16-44-16,8 8-24 15,-1-8-5-15</inkml:trace>
  <inkml:trace contextRef="#ctx0" brushRef="#br0" timeOffset="27109.7796">4269 7636 347 0,'0'0'6'0,"0"0"2"16,0 0 2-16,-9-8 0 16,-1-4 3-16,-4-9-2 15,-1-9 0-15,-5-13 0 0,-1-4-5 16,5-11-3-16,-4 4-1 15,7-2-2-15,4 5 0 16,5 5 0-16,5 7-2 16,12 12 4-16,5 5-2 15,7 4 0-15,5 4 0 0,8 7-2 16,0-2-4-16,4 6-12 16,-1-2-20-16,-9 5-33 15,2 8-5-15</inkml:trace>
  <inkml:trace contextRef="#ctx0" brushRef="#br0" timeOffset="27376.0468">4073 7469 419 0,'0'0'3'16,"0"0"1"-16,0 0 2 16,7 0 0-16,-7 0 1 15,21 2 1-15,-7-2 0 0,8 0 0 16,3 0-2-16,5 0-3 16,2 0-4-16,5 0-9 15,-5 1-33-15,9-1-35 16,0 0-1-16</inkml:trace>
  <inkml:trace contextRef="#ctx0" brushRef="#br0" timeOffset="27669.161">4621 7540 240 0,'0'0'0'0,"0"0"0"16,-1-7-1-16,1 7 6 15,0 0 9-15,-2-11 5 16,2 11 2-16,0 0 0 15,0 0 2-15,0 0-3 0,0 0-10 16,-20-12-63-16,20 3-9 16</inkml:trace>
  <inkml:trace contextRef="#ctx0" brushRef="#br0" timeOffset="27960.4523">4505 7249 401 0,'0'0'5'0,"0"0"1"16,-10 8 0-16,10-8 1 16,-6 16-1-16,6-4 1 15,0 3-6-15,0-4-7 16,11-7-55-16,-2 5-13 16</inkml:trace>
  <inkml:trace contextRef="#ctx0" brushRef="#br0" timeOffset="28364.3081">4713 7024 423 0,'0'11'4'0,"2"11"3"15,5 14 1-15,0 9-1 16,5 9 1-16,2 7 0 0,4 1 0 16,0 6 0-16,-1-12-5 15,1-12-4-15,-4-10-1 16,0-16-4-16,-14-18-2 16,10 6-4-16,-10-12-2 0,-5-12-5 15,-6-7 1-15,-6-6 1 16,0 2 2-16,-2 3 6 15,0 3 8-15,-4 7 8 16,4 12 4-16,-2 7 8 16,3 12 1-16,4 10-1 0,0 5 0 15,10-1-5-15,1 1-4 16,7 0-4-16,9-9-5 16,13-5-11-16,3-11-32 0,14-5-37 15,4-9 0-15</inkml:trace>
  <inkml:trace contextRef="#ctx0" brushRef="#br0" timeOffset="28879.2411">5053 7396 255 0,'0'0'5'16,"0"0"4"-16,4-10 0 15,4-1-1-15,-1-4 3 0,0-3-1 16,1-3 5-16,-5-1 3 15,4 2-1-15,-7 3 2 16,-10 1 1-16,-5 13 0 16,-2 3 2-16,-1 15-3 0,-3 9-1 15,5 5-4-15,-1 5-4 16,9 2-3-16,5-2-2 16,4-2-5-16,12-10 0 0,11-8-9 15,3-14-21-15,5 0-50 16,3-12-3-16</inkml:trace>
  <inkml:trace contextRef="#ctx0" brushRef="#br0" timeOffset="29101.967">5219 6870 446 0,'0'0'4'0,"0"20"4"15,0 6 1-15,3 6 1 16,0 14 1-16,2 5 1 16,1 7-1-16,1 7-11 15,2-2 0-15,1-3 0 0,1-11 0 16,7-6 0-16,-5-11 0 16,5-8-78-16,1-10-8 15</inkml:trace>
  <inkml:trace contextRef="#ctx0" brushRef="#br0" timeOffset="29216.3441">5472 7461 330 0,'0'0'-15'0,"-8"-11"-43"0,8-4-4 16</inkml:trace>
  <inkml:trace contextRef="#ctx0" brushRef="#br0" timeOffset="29336.0363">5426 7110 440 0,'0'0'6'0,"-12"16"0"0,4 2 1 16,1 3-1-16,-1 0-1 15,5 0-5-15,5 4-13 16,7-4-56-16,8-12-10 0</inkml:trace>
  <inkml:trace contextRef="#ctx0" brushRef="#br0" timeOffset="29503.1183">5626 6927 419 0,'0'0'6'0,"5"15"2"15,1 8 3-15,4 8 1 16,4 12 1-16,-1 8 0 16,4 3 0-16,1 9-1 0,0-5-8 15,-1-2-14-15,-5-10-67 16,-2-7-5-16</inkml:trace>
  <inkml:trace contextRef="#ctx0" brushRef="#br0" timeOffset="29678.2874">5547 7345 414 0,'0'0'2'0,"0"0"2"16,0 0 1-16,5-3 1 15,9-3 1-15,6-2-2 16,10-2-2-16,2-4-15 16,-5 1-57-16,19-1-4 0</inkml:trace>
  <inkml:trace contextRef="#ctx0" brushRef="#br0" timeOffset="30084.5431">5932 7177 423 0,'0'0'6'16,"0"0"3"-16,-11 15-1 16,8-3 2-16,0 3 0 15,0 6 1-15,2-1-1 16,1 5 0-16,5-3-5 0,6-1-3 15,4-4-1-15,2-5 0 16,3-9-1-16,3-3 0 16,0-12 0-16,-1-7 0 15,-1-6 0-15,-3 3-1 16,-1-2 0-16,-3 6 0 0,-1 6 0 16,-3 8 0-16,3 4 0 15,-1 12-1-15,7 14-4 16,-5 3 2-16,4 7 0 0,-5 7 2 15,-3 4 2-15,-3 8 1 16,-7 1 1-16,-9 5 3 16,-11-7 3-16,-2-6 0 15,-7 0-7-15,-1-18-18 0,-14-6-60 16,16-18-4-16</inkml:trace>
  <inkml:trace contextRef="#ctx0" brushRef="#br0" timeOffset="30521.8865">5727 7231 351 0,'0'0'4'0,"0"0"0"16,0 0 2-16,0 0 0 15,7 0 0-15,-7 0 1 16,18 5-2-16,-6 2-7 0,3 3-60 15,1-7-5-15</inkml:trace>
  <inkml:trace contextRef="#ctx0" brushRef="#br0" timeOffset="31404.0302">3077 8565 372 0,'0'0'3'16,"-2"11"2"-16,2 2 2 0,2 7 1 16,4 3 0-16,6 4 0 15,-2-3 1-15,3 3-1 16,0-6-1-16,1-6-3 15,-5-8 0-15,-9-7-2 0,3-21-1 16,-6-4 0-16,-5-8-1 16,-2-1 0-16,0 0 0 15,1 0 0-15,3 7 0 0,5 5 2 16,1 7 1-16,11 13 1 16,5 2 0-16,5 2 1 15,4 4 0-15,6 0-1 16,4-3 0-16,1-3-2 0,4 0-1 15,-5-6 0-15,-4-3 0 16,-5-2 0-16,-6-1 1 16,-8-3 2-16,-7 6 0 15,-5 1 0-15,0 8 0 16,-8-2 0-16,-1 9 1 0,-2 10-5 16,4 10 0-16,3 4 0 15,4 1 0-15,3 1 0 16,6-4 0-16,13-5-2 15,-2-8-47-15,7-15-32 0,1-1-3 16</inkml:trace>
  <inkml:trace contextRef="#ctx0" brushRef="#br0" timeOffset="31864.5968">3736 8727 386 0,'0'0'5'0,"11"22"2"16,-1-4 1-16,-2 6 2 16,-3 0 0-16,0 3 2 15,1-2-2-15,-5-2 0 16,-5-10-5-16,-11-13-3 16,-4-14-2-16,-3-19-2 0,-1-14-1 15,-1-13-1-15,2-6 1 16,5-6 0-16,5 3 1 15,7 5 0-15,5 8 2 16,8 12 0-16,12 20 2 0,3 13 1 16,7 11 0-16,0 13 1 15,0 13 0-15,-4 8 0 16,-8 8 0-16,-5 6 0 0,-8-2-2 16,-6-6-10-16,-8-18-59 15,-6 1-10-15</inkml:trace>
  <inkml:trace contextRef="#ctx0" brushRef="#br0" timeOffset="32669.9458">4084 8448 452 0,'0'0'3'0,"0"0"3"16,0 0 0-16,0 0 0 0,0 0 2 16,0 0 1-16,0 0 1 15,0 0 1-15,0 0-11 16,0 0 0-16,-10-8 0 16,10 8 0-16,-12-9 0 0,12 9 0 15,-12-7 0-15,12 7 0 16,-12-8 0-16,12 8 0 15,-10-6 0-15,10 6 0 16,-9-8 0-16,9 8 0 0,0 0 0 16,-10-7 0-16,10 7 0 15,0 0 0-15,-10-5 0 16,10 5 0-16,0 0 0 0,0 0 0 16,0 0 0-16,-10-1 0 15,10 1 0-15,0 0 0 16,-9 4 0-16,9-4 0 15,-9 9 0-15,9-9 0 0,-9 13 0 16,9-13 0-16,-10 9 0 16,10-9 0-16,-10 9 0 15,10-9 0-15,-9 9 0 16,9-9 0-16,-9 11 0 16,2-1 0-16,4 0 0 0,0 2 0 15,0 2 0-15,2 2 0 16,1-3 0-16,0 1 0 15,4-4 0-15,-4-10 0 16,18 10 0-16,-5-7 0 0,5-3 0 16,-1 0 0-16,3-5 0 15,-3 2 0-15,1-2 0 16,-3-2 0-16,-2 2 0 16,-2-4 0-16,-4 1 0 0,-1-2 0 15,-2-1 0-15,-3 2-2 16,2-2 0-16,-3 11-1 15,6-12 0-15,-6 12 1 0,0 0 0 16,12 5 0-16,-12-5 1 16,7 19 1-16,-4-10 0 15,2 2 1-15,-3-2 0 16,-2-9-1-16,4 12 1 16,-4-12-1-16,8 10 0 0,-2 2 0 15,3 0 0-15,1 5 0 16,0 0 0-16,2 2 0 15,0-3-1-15,-1-2-6 16,-11-14-21-16,18 0-49 0,-11-9-4 16</inkml:trace>
  <inkml:trace contextRef="#ctx0" brushRef="#br0" timeOffset="32879.678">4355 8612 464 0,'0'0'0'0,"0"0"-2"0,0 0-6 15,0-16-28-15,0-4-39 16,2-8-2-16</inkml:trace>
  <inkml:trace contextRef="#ctx0" brushRef="#br0" timeOffset="33014.1328">4310 8262 470 0,'0'0'5'0,"-9"3"1"15,1 6 1-15,3 3-1 16,0 0 1-16,1 5 0 16,4 0-4-16,0 0-3 15,10-2 0-15,0-6-19 0,10-4-34 16,1 3-29-16,-3 1-3 15</inkml:trace>
  <inkml:trace contextRef="#ctx0" brushRef="#br0" timeOffset="33229.5355">4567 8536 366 0,'0'0'8'15,"0"0"2"-15,0 0 1 16,0-8 2-16,0 8 2 0,-10-17 0 15,1 5 1-15,2-2 2 16,-1-1-6-16,-1-2-3 16,5 3-1-16,4-1-1 15,0 3-4-15,14 2-3 16,2 0 0-16,11 0 0 0,3-5 0 16,17 2-80-16,2 2-3 15</inkml:trace>
  <inkml:trace contextRef="#ctx0" brushRef="#br0" timeOffset="33973.0628">3162 11705 429 0,'0'0'4'16,"0"0"1"-16,0 0 0 15,-1-19 1-15,-7-7 1 16,-6-12-1-16,2-15 1 0,-6-16-1 15,-1-9-3-15,-1-9-2 16,2 2 0-16,6 10-2 16,1 11 1-16,6 17 0 15,5 26 1-15,13 32 1 16,8 31 0-16,10 21 0 0,6 13 1 16,5 4-1-16,6 5 1 15,-2-3-1-15,-2-14 0 16,-7-22 1-16,-3-24 0 15,-14-22 0-15,-5-14 1 0,-9-28-4 16,-6-13 0-16,0-16 0 16,-5-4 0-16,-2 0 0 15,-1 6 0-15,3 12-6 0,5 14-9 16,1 19-43-16,10 24-25 16,2 22-1-16</inkml:trace>
  <inkml:trace contextRef="#ctx0" brushRef="#br0" timeOffset="34271.9114">3715 11582 470 0,'0'8'2'15,"0"3"1"-15,3 3 0 16,5 1 1-16,1-4-1 15,3-2 0-15,4-9 2 0,2-3-1 16,-2-18-1-16,3-9-1 16,-4-9-1-16,-2-8 1 15,-7 0 0-15,-6 3 2 16,-7 7-4-16,-9 10 0 16,-3 10 0-16,-4 14 0 0,-3 8 0 15,1 19 0-15,2 2 0 16,12 9-2-16,-4 4-55 15,15-6-26-15,8-7-2 0</inkml:trace>
  <inkml:trace contextRef="#ctx0" brushRef="#br0" timeOffset="35189.5289">4491 11229 335 0,'0'0'6'0,"0"0"2"0,0 0 2 16,-3 9 3-16,3-9 1 15,-1 15 0-15,1-4 2 16,0 5 0-16,0 2-4 16,0 1-2-16,2 4-1 0,-1-2-2 15,3 6-1-15,-1 0-2 16,5 0 0-16,-3 0-1 15,3 1-1-15,-3-4-1 16,5-6 0-16,-2 0-1 0,-2-6 0 16,-6-12 0-16,12 6-1 15,-7-13 0-15,-2-11 0 16,0-6 0-16,-1-5 0 16,0-4-1-16,1-1 1 0,0-2-1 15,3 6 0-15,-2 3 1 16,-1 8-1-16,2-1 1 15,1 8 0-15,-4 3 1 16,-2 9-1-16,14-16 1 0,-14 16 0 16,15-8 0-16,-8 5 0 15,4 3 1-15,-1 3 0 16,-2 5 0-16,3 8 1 16,-1-1 1-16,-4 8-1 0,5 2 2 15,-5 2-2-15,2-1 2 16,-3 0-2-16,0-2 0 15,0-2 0-15,1-2-1 0,-2-5-1 16,-1-8 0-16,-3-7-1 16,11 1 0-16,-2-7-1 15,-1-11 0-15,0-5 0 16,2-8-1-16,0 0 0 0,-2-3 0 16,2 4-1-16,0 3 1 15,-1 9 1-15,1 11 1 16,1 6 1-16,2 16 1 15,-2 6 1-15,0 6 1 16,4-1-1-16,-3 1 0 0,4-2-8 16,-7-10-18-16,-7-7-53 15,12-8-3-15</inkml:trace>
  <inkml:trace contextRef="#ctx0" brushRef="#br0" timeOffset="35441.8886">5103 11325 442 0,'0'0'4'0,"-1"10"2"16,-1 5 0-16,1-1 1 16,1-2-1-16,0 5 1 0,5 0-1 15,2-2 0-15,6-10-4 16,2-5-2-16,2-3-2 16,2-11 0-16,0 1 0 15,-2-2 0-15,1 3 0 0,-4 8 2 16,2 4 1-16,-4 11 1 15,2 9 1-15,-4 2-1 16,5 2 0-16,-2-5-3 0,2 3-12 16,-5-9-48-16,2-13-19 15,4-3-3-15</inkml:trace>
  <inkml:trace contextRef="#ctx0" brushRef="#br0" timeOffset="35616.3838">5446 10904 460 0,'0'0'3'0,"0"10"2"16,2 11 1-16,7 11 2 15,1 10-1-15,2 10 1 0,4 9 1 16,2 9-4-16,3-1-5 16,1-5 0-16,2-1-32 15,-5-12-49-15,-5-8-3 16</inkml:trace>
  <inkml:trace contextRef="#ctx0" brushRef="#br0" timeOffset="35786.05">5362 11332 453 0,'0'0'1'0,"0"0"2"15,7 0 0-15,9 0 0 16,5 0 0-16,12-2-1 0,5-6-9 15,16-4-37-15,4-2-32 16,5 1-3-16</inkml:trace>
  <inkml:trace contextRef="#ctx0" brushRef="#br0" timeOffset="36409.1282">5970 11380 434 0,'0'0'4'0,"0"0"0"16,0 0 3-16,-1-10 1 15,1 10 1-15,0-11 1 0,0 11 1 16,-2-16 0-16,-2 5-2 16,1 1-5-16,-1-1-4 15,-3 1 0-15,0-2 0 16,-1 0 0-16,0 1 0 0,-3 0 0 16,3 3 0-16,-1-1 0 15,0 0 0-15,9 9 0 16,-14-10 0-16,14 10 0 15,-13-8 0-15,13 8 0 0,0 0 0 16,-10 0 0-16,10 0 0 16,0 0 0-16,0 0 0 15,-10 0 0-15,10 0 0 0,0 0 0 16,-9 3 0-16,9-3 0 16,0 0 0-16,-12 12 0 15,12-12 0-15,-8 14 0 16,4-4 0-16,-1 0 0 15,1 5 0-15,0 2 0 0,0-2 0 16,3 3 0-16,1 0 0 16,0 0 0-16,6-3-3 15,3-3 0-15,4-8 0 16,1-4 0-16,1-2 1 0,1-6-1 16,2-3 1-16,0 4 1 15,0 1-1-15,0 6 1 16,0 0-1-16,-1 11-3 15,0-1-5-15,4 1-16 0,2-4-51 16,-7-7-4-16</inkml:trace>
  <inkml:trace contextRef="#ctx0" brushRef="#br0" timeOffset="36565.272">6095 10944 448 0,'0'0'4'0,"0"18"2"16,3 5 2-16,2 7 0 15,5 9 1-15,5 7 0 0,2-1-1 16,3 6-1-16,2-8-7 16,3 2-17-16,3-11-63 15,-9-8-2-15</inkml:trace>
  <inkml:trace contextRef="#ctx0" brushRef="#br0" timeOffset="36739.5615">6002 11229 462 0,'0'0'1'0,"0"0"1"0,0 0 0 15,13-10 0-15,6 2 1 16,10-1-1-16,5-5-4 16,17 1-4-16,4-6-16 15,13 2-54-15,7-3-3 0</inkml:trace>
  <inkml:trace contextRef="#ctx0" brushRef="#br0" timeOffset="36991.4243">6519 11343 445 0,'0'0'0'16,"0"0"0"-16,0-7-2 16,0-4-11-16,2-3-40 15,0-17-22-15,1-6-3 16</inkml:trace>
  <inkml:trace contextRef="#ctx0" brushRef="#br0" timeOffset="37333.418">6466 11001 476 0,'0'0'3'0,"-8"14"2"16,3 1 0-16,-2 2 0 15,2 3 0-15,2-2 0 16,1 0-2-16,4 2-1 0,6-7-8 16,13-7-7-16,5-4-7 15,7 1-4-15,1 1-1 16,3 3 4-16,-3 3 7 15,-4 2 6-15,-3 10 9 0,-10-2 9 16,-2 5 6-16,-6-4 7 16,-3 0-1-16,-1-3-4 15,-2-7-4-15,-3-11-7 16,14 7-5-16,-3-7-3 0,0-15-4 16,1-6 0-16,-1-5-1 15,-1-4 1-15,-6-1 0 16,-4-6 3-16,-4 5 2 0,-13 4 3 15,-5 9 2-15,-4 9 1 16,-4 10 0-16,1 5 0 16,2 10-2-16,6 11-3 15,4 3-7-15,11 0-12 0,6-1-60 16,10-10-4-16</inkml:trace>
  <inkml:trace contextRef="#ctx0" brushRef="#br0" timeOffset="37779.9315">6883 11117 433 0,'0'0'5'0,"-1"9"-2"16,1 7 3-16,1-2 0 15,3 8 0-15,9 2 1 16,1-3-1-16,3 3 0 15,2-6-3-15,1-6-3 16,-2-12-1-16,1-5 0 0,-4-14-2 16,-1-5 1-16,-5-11-1 15,1 2 1-15,-2-3 0 16,0 4 1-16,1 6 2 16,1 9 1-16,3 11 1 0,2 9 1 15,0 17 0-15,2 5 1 16,2 5 0-16,1 6-3 15,-1 8-12-15,-1-6-67 0,-5-1-2 16</inkml:trace>
  <inkml:trace contextRef="#ctx0" brushRef="#br0" timeOffset="51377.6911">8864 6450 316 0,'0'0'6'15,"0"0"1"-15,0 0-1 16,0 0 1-16,0 0 1 15,0 0 0-15,0 0 2 0,0 0 0 16,0 0-2-16,0 0-2 16,7 7 1-16,-7-7 2 15,0 0-1-15,9 4 1 16,-9-4-1-16,0 0-1 0,10 13 0 16,-10-13-2-16,5 12-2 15,-5-12 0-15,10 14-1 16,-4-4-1-16,3 1 0 15,0-3-1-15,2 2 1 16,3 0-1-16,-2 0 0 0,3 4 1 16,2-3-1-16,0 1 0 15,2 4 1-15,0-2-1 16,3 2 0-16,-1 4 1 16,2-4-1-16,1 2 0 0,0-3 0 15,4 2 1-15,1 2-1 16,0-4 1-16,1 3-1 15,2-3 1-15,2 0-1 16,2 0 1-16,2 3-1 0,-1-2 0 16,3 0 0-16,-2-1 0 15,1 1 0-15,4-1 0 16,-3 0 0-16,0 1 0 0,2 2 1 16,0-4-1-16,-1 4 0 15,2 1 0-15,1 2 0 16,-3 3 0-16,2 0 1 15,0 3 0-15,2 2-1 16,-2 3 1-16,2-3-1 0,1 0 1 16,-1 0-1-16,4 0 0 15,-2-2 0-15,4 0 0 16,-3 0-1-16,1 0 1 16,-1 0 0-16,3 0 0 0,-1 0-1 15,-1 1 1-15,2 2 0 16,1-4-1-16,-1 2 1 15,1 2 0-15,1-3 0 16,-1 0 0-16,0 2 0 0,0-4 0 16,-2 3 0-16,1-1 0 15,1-4 0-15,0 2 0 16,0-1 1-16,-3 1-1 0,2-3 0 16,2-1 1-16,-4 3-1 15,0 1 1-15,0-2-1 16,-4 1 1-16,-1 1 0 15,4-1-1-15,-7-1 1 0,8 0 0 16,-4 0 0-16,1-2-1 16,1 1 1-16,2-3 0 15,0 3 0-15,-1-1 0 16,-1 0-1-16,1 1 1 16,-1 1 0-16,-4-1 0 0,1 1 0 15,-3 2-1-15,-4-1 0 16,2 2 1-16,-2-1-1 15,-2-1 1-15,-1 2 0 16,1-1-1-16,-2 2 1 0,1-3 1 16,-1 1-1-16,-2-2 1 15,0 4-1-15,1-3 1 16,-3 3-1-16,1 1 1 0,-2-1-1 16,-1 2 0-16,1 0 0 15,-3 3 0-15,3-1-1 16,-4 2 1-16,4-1 0 15,-2 1-1-15,3 2 0 0,1-5 0 16,-1 3 0-16,3-1 0 16,-2-1 0-16,2 1 0 15,-2 0 0-15,0-3 0 16,2 1 2-16,-3 0-2 16,2 1 0-16,-1-3 0 0,1 1 0 15,2 0 0-15,-1-1 0 16,1-2 0-16,0 3 0 15,-1-4 0-15,1 3 0 0,0 0 0 16,1 1 0-16,0-1 0 16,1-1 0-16,-2 0 0 15,1 2 0-15,0-1 0 16,-1-3 0-16,2 4 0 0,-1-2 0 16,-2-2 0-16,1 1 0 15,2 2 0-15,3-4 0 16,-1 2 0-16,-2-4 0 15,3-1 0-15,0 1 0 0,-3-4 0 16,1 4 0-16,1-1 0 16,-2 0 0-16,-1-2 0 15,-2 5 0-15,3-3 0 16,-3-1 0-16,2-1 0 16,-1 1 0-16,1-3 0 0,-3 0 0 15,1-2 0-15,-1 3 0 16,-1-5 0-16,-1 2 0 15,-1-1 0-15,-2 1 0 16,1-4 0-16,-2-1 0 0,0 2 0 16,-3-3 0-16,-1-2 0 15,2 1 0-15,-5-3 0 16,0 0 0-16,-1 0 0 0,-3-2 0 16,-2 1 0-16,-1 1 0 15,1-3 0-15,-12-2 0 16,15 7 0-16,-15-7 0 15,11 2 0-15,-11-2 0 0,0 0 0 16,0 0 0-16,9 3 0 16,-9-3 0-16,0 0 0 15,0 0 0-15,0 0 0 16,0 0 0-16,0-9 0 0,0 9 0 16,0-11 0-16,0 11 0 15,-6-15 0-15,6 15 0 16,-7-15 0-16,7 15 0 15,-9-13 0-15,9 13 0 0,-7-9 0 16,7 9 0-16,0 0 0 16,-7-8 0-16,7 8 0 15,-11 0 0-15,11 0 0 16,-10-2 0-16,10 2 0 0,-8-3 0 16,8 3 0-16,-11-7 0 15,11-4-51-15,0 11-33 16,-2-14 0-16</inkml:trace>
  <inkml:trace contextRef="#ctx0" brushRef="#br0" timeOffset="53867.591">11482 7357 353 0,'0'0'6'16,"0"0"4"-16,0 0 0 15,-6 0 2-15,-1-5 0 0,-6-11 2 16,-2-13 1-16,-3-11 0 16,-1-20-6-16,-1-10-1 15,-1-13-2-15,5-1-2 0,-1-8 0 16,8 14-3-16,0 10 0 16,4 17 0-16,5 23-1 15,7 28 0-15,5 28 1 16,10 25-1-16,6 13 0 0,5 9 1 15,4 4 0-15,5-2 0 16,-3-9 0-16,-3-21 0 16,-4-19 0-16,-5-21-1 15,-10-14 2-15,-5-23-1 0,-8-15-1 16,-3-12-2-16,-1-13-3 16,0-5-6-16,0 0-18 15,-13 12-50-15,13 13 0 16</inkml:trace>
  <inkml:trace contextRef="#ctx0" brushRef="#br0" timeOffset="54181.6388">11963 7159 417 0,'0'0'3'0,"0"0"-1"16,2 12 2-16,-2-12-1 16,17 0 1-16,-3-6 1 15,1-10-2-15,3-6 2 16,0-9-3-16,-6-11 0 0,-1-4 1 16,-11-4 3-16,-3 8 2 15,-12 9 0-15,-8 11 2 16,-6 19 0-16,-2 11-1 15,0 16-2-15,3 14-7 0,10 6 0 16,7-3 0-16,16 0 0 16,16-12-79-16,12-19-5 15</inkml:trace>
  <inkml:trace contextRef="#ctx0" brushRef="#br0" timeOffset="54827.9236">12932 6836 277 0,'0'0'7'0,"0"10"4"15,4 7 2-15,4 3 4 0,-2 7 1 16,5 2 2-16,0 7 2 16,1-3 0-16,1-3-6 15,-6-8-3-15,2-8-2 16,-9-14-3-16,7-8-2 16,-7-13-1-16,-6-10 0 0,-1-5-2 15,0-4-1-15,-2-1 0 16,1 3 0-16,4 4-1 15,3 7-1-15,1 9 1 16,7 6 0-16,9 3 0 0,4 9-1 16,6-2-4-16,7 2-10 15,-4 7-39-15,14-6-25 16,0 1-2-16</inkml:trace>
  <inkml:trace contextRef="#ctx0" brushRef="#br0" timeOffset="55073.8423">13407 6849 379 0,'0'0'0'16,"0"0"1"-16,0 0 0 0,0-6 1 16,3-5 0-16,2-10 0 15,6-2 1-15,0-8-1 16,2-3 1-16,0-2-1 0,-3 2 3 16,-3 7 3-16,-4 10 3 15,-3 17 2-15,-13 2 1 16,-7 25 2-16,-3 13 0 15,-3 7-1-15,2 6-2 16,3 5-10-16,9-4-3 16,11-5 0-16,3-13 0 0,21-5-13 15,25-16-68-15,-5-9-2 16</inkml:trace>
  <inkml:trace contextRef="#ctx0" brushRef="#br0" timeOffset="55427.5492">13736 6843 433 0,'0'10'5'16,"4"12"2"-16,1 10 0 16,4 6 2-16,2 5 1 15,2 4-1-15,-2 1 2 0,4-2-1 16,-5-10-4-16,-2-15-2 15,-8-21-4-15,0 0 0 16,-1-28 0-16,-9-17 0 16,-2-18-4-16,-2-12 1 0,3-10-1 15,1 0 1-15,5 5-1 16,6 8 1-16,0 15 2 16,12 15 1-16,2 20 1 15,5 22 1-15,-1 11 1 16,1 16 1-16,-4 9 1 0,-5 6 0 15,-7 3-3-15,-3-2-2 16,-2 1 0-16,-8-14-12 16,-4-6-66-16,1-14-5 0</inkml:trace>
  <inkml:trace contextRef="#ctx0" brushRef="#br0" timeOffset="56193.6645">14298 6595 393 0,'0'0'5'0,"0"0"4"16,0 0 1-16,0 0 1 0,0 0 2 15,0 0 1-15,0 0 0 16,-7 0 2-16,7 0-5 16,-8-11-2-16,8 11-3 15,-11-14-6-15,11 14 0 0,-16-12 0 16,9 8 0-16,-3-1 0 16,2-1 0-16,8 6 0 15,-16-11 0-15,16 11 0 0,-14-3 0 16,14 3 0-16,-10-8 0 15,10 8 0-15,-8-1 0 16,8 1 0-16,-11 0 0 16,11 0 0-16,-9 0 0 0,9 0 0 15,-8 4 0-15,8-4 0 16,0 0 0-16,-12 13 0 16,12-13 0-16,-11 9 0 15,11-9 0-15,-12 15 0 16,12-15 0-16,-12 17 0 0,5 0 0 15,3 6 0-15,2 4 0 16,2 3 0-16,0 3 0 16,2-3 0-16,6-3 0 15,4-6 0-15,3-7 0 0,2-11 0 16,1-6 0-16,3-14 0 16,4-7 0-16,-4-3-2 15,-2 3 2-15,2 3-1 16,-4 5 1-16,-2 15 0 0,-2 3 0 15,-3 18 1-15,-2 1-1 16,2 5 0-16,-2-1-2 16,4-3-5-16,-3-13-20 0,5-6-51 15,2-3-4-15</inkml:trace>
  <inkml:trace contextRef="#ctx0" brushRef="#br0" timeOffset="56362.4936">14610 6839 438 0,'0'0'2'0,"0"0"0"16,0 0 0-16,0 0-5 16,1-19-20-16,-2-6-48 15,2-3-2-15</inkml:trace>
  <inkml:trace contextRef="#ctx0" brushRef="#br0" timeOffset="56474.0643">14528 6449 459 0,'0'0'4'16,"-9"5"2"-16,1 8 1 16,1-1-1-16,0 1 0 15,1 4 0-15,3-2-2 16,3 4-3-16,4-11-16 16,14 2-62-16,6-5-4 0</inkml:trace>
  <inkml:trace contextRef="#ctx0" brushRef="#br0" timeOffset="56759.2648">14884 6807 334 0,'0'0'6'0,"0"0"3"16,0 0 2-16,0 0 3 15,-3-12 1-15,-5-3 0 16,1-8 0-16,-5-6 0 0,-1-9-5 16,4-2-3-16,-1 1-1 15,5 1-3-15,3 2 1 16,3 5-1-16,8 10 0 16,10 3 0-16,5 8 0 0,8 10-3 15,3-3-6-15,10-8-47 16,4 11-23-16,0 0-1 15</inkml:trace>
  <inkml:trace contextRef="#ctx0" brushRef="#br0" timeOffset="61367.1386">13583 7561 216 0,'0'0'11'16,"0"0"4"-16,0 0 6 15,0 0 2-15,0 0 2 16,0 0 1-16,0 0 2 15,-7 4 0-15,7-4-9 0,0 0-5 16,-11 0-4-16,11 0-2 16,-11 0-3-16,11 0 0 15,-17 0-1-15,6 0-1 16,-1 0 1-16,-2 2-1 0,1 5-1 16,-1-2 0-16,2 2 0 15,-4 2 0-15,3 7 0 16,-4-2 0-16,3 7 0 0,-4 5 0 15,1 5 1-15,-1 13 0 16,0 11 1-16,4 11 1 16,6 9 0-16,4 7 0 15,4 4-3-15,9-3-2 0,8-3 0 16,9-11 0-16,11-10 0 16,2-19 0-16,10-12-18 15,8-16-64-15,-8-9-2 16</inkml:trace>
  <inkml:trace contextRef="#ctx0" brushRef="#br0" timeOffset="62263.152">13695 8035 335 0,'0'0'8'15,"0"0"3"-15,-3 5 3 16,0 4 1-16,3 3 1 0,0 6 0 16,0 3 1-16,6 3 0 15,-1-1-7-15,8-3-4 16,0-2-2-16,5-10 0 0,-2-8-2 15,2-8 0-15,-3-12-1 16,-2-4 0-16,-4-7 0 16,-8-1 0-16,0 3 1 15,-5 2-1-15,-7 8 1 0,-5 13-1 16,-1 6 1-16,-2 13 0 16,0 9 0-16,7 1-1 15,0 4-2-15,11 2-4 16,1-11-14-16,1-5-58 0,23-10-4 15</inkml:trace>
  <inkml:trace contextRef="#ctx0" brushRef="#br0" timeOffset="62523.0744">14066 8161 348 0,'0'0'5'0,"0"0"4"16,-15-10 3-16,8-5 1 15,-4-3 0-15,2-5 0 16,0-3 1-16,1-3 1 16,5 4-6-16,3-4-3 0,5 7-2 15,6 1-2-15,8 9-3 16,6-3-8-16,7-4-41 15,8 8-27-15,5-1-2 0</inkml:trace>
  <inkml:trace contextRef="#ctx0" brushRef="#br0" timeOffset="62989.3111">14814 7486 408 0,'0'0'6'0,"0"0"4"15,0 6 1-15,0 4 1 16,0 8 0-16,0 12 2 0,0 6-1 16,0 12 1-16,0 7-5 15,0 10-7-15,0 2-2 16,2 4 0-16,-1-9 0 16,5-1 0-16,1-10-25 0,-7-6-56 15,13-11-1-15</inkml:trace>
  <inkml:trace contextRef="#ctx0" brushRef="#br0" timeOffset="63371.9491">15073 8000 376 0,'0'0'5'0,"0"0"3"16,3 13 0-16,1-4 1 15,6 1 1-15,0-3 0 16,3 0 0-16,4-4 0 16,3-3-4-16,1-9-2 15,0-6-2-15,-1-4-1 0,-4-10-1 16,-2 1-1-16,-7-5 0 15,-6 4 1-15,-3 2 1 16,-11 3 1-16,-5 6 1 0,-2 7 1 16,-4 10 1-16,-2 3-1 15,4 15 1-15,4 5-1 16,1 2-3-16,9 1-2 16,6 1-4-16,2-8-9 0,15-13-44 15,6-1-21-15,5-7-3 16</inkml:trace>
  <inkml:trace contextRef="#ctx0" brushRef="#br0" timeOffset="63831.9113">15428 7715 201 0,'0'0'9'16,"0"0"6"-16,0 6 5 0,0-6 3 15,0 0 2-15,-3 11 1 16,3-11 2-16,-5 14 2 16,5-14-8-16,-4 12-6 15,2-1-5-15,-1 10-2 16,2 0-2-16,4 7-2 0,4 1-2 15,4 2-1-15,1-2 0 16,4-3-1-16,1-6 1 16,4-8-1-16,-1-9 1 0,-1-6 0 15,1-11-1-15,-2-1 0 16,0-2 1-16,-2 5 0 16,2 9 0-16,-2 3 1 15,2 6 0-15,0 6 1 0,-3 6 0 16,4 0-1-16,-5-5 1 15,2-5 0-15,-5-8-1 16,-2-9-1-16,-3-12 0 0,-2-14-3 16,-1-1-1-16,-3-13-7 15,4 7-18-15,11-2-52 16,-3 7-2-16</inkml:trace>
  <inkml:trace contextRef="#ctx0" brushRef="#br0" timeOffset="64174.3319">16188 7745 372 0,'0'0'2'0,"0"0"0"0,12 9 1 15,-2-9 1-15,5 2-2 16,2-5-11-16,9-4-54 16,6-3-4-16</inkml:trace>
  <inkml:trace contextRef="#ctx0" brushRef="#br0" timeOffset="64646.3833">16908 7974 314 0,'0'0'5'0,"0"0"4"15,0 0 1-15,0 0 0 16,0-13 1-16,-3-3 1 0,-9-10 2 15,-1-12-1-15,-4-7-4 16,-1-8-3-16,-3-6 0 16,8-4 1-16,1 2 0 15,3 2-1-15,8 8 0 0,1 6-1 16,12 8-1-16,2 7 0 16,7 6 0-16,3 2-2 15,7 8-1-15,2 2-4 16,2 8-5-16,-6-1-12 15,-3 5-54-15,4 11-1 0</inkml:trace>
  <inkml:trace contextRef="#ctx0" brushRef="#br0" timeOffset="64897.7883">16753 7731 385 0,'0'0'5'16,"0"0"-1"-16,0 0 2 15,0 0 2-15,0 0 1 16,0 0 0-16,6 11 3 0,7-8-3 16,10-1-1-16,3 3-2 15,7-3-1-15,5 1-5 16,7 4-8-16,0-7-34 15,1 0-34-15,1 0-1 0</inkml:trace>
  <inkml:trace contextRef="#ctx0" brushRef="#br0" timeOffset="65155.0119">17317 7911 438 0,'0'0'1'0,"0"0"0"16,-8 0 1-16,3-9-4 16,0-11-5-16,0-6-5 15,-4-12-5-15,4-2 0 16,2-6-4-16,-5 3 9 16,5 3 6-16,-7 10 6 0,2 14 8 15,-6 13 7-15,3 6 4 16,1 13 0-16,-4 1-4 15,12 3-14-15,0 3-52 16,6-16-21-16</inkml:trace>
  <inkml:trace contextRef="#ctx0" brushRef="#br0" timeOffset="65532.6593">17573 7149 391 0,'0'0'8'16,"1"10"1"-16,1 13 3 0,5 11 1 16,2 12 1-16,-1 10 0 15,4 12 0-15,2 7 1 16,2 0-7-16,-2 0-2 16,1-12-3-16,-1-10-2 0,-3-11-3 15,3-11-1-15,-8-11-4 16,-1-12-4-16,-5-8-2 15,0 0 0-15,-9-17 0 16,-6-1 1-16,-4 0 3 16,-5-1 3-16,-5 2 7 0,-4 9 5 15,1 5 4-15,0 3 1 16,6 11 1-16,0 2 0 16,8 4-2-16,11 2-2 15,5-3-2-15,7 0-2 0,12-8-3 16,10-4-2-16,3-4-8 15,13-5-16-15,19-7-53 16,-11-4-3-16</inkml:trace>
  <inkml:trace contextRef="#ctx0" brushRef="#br0" timeOffset="65916.4037">18036 7874 411 0,'0'0'4'16,"0"0"2"-16,0 0-2 0,-3 0-2 15,3 0-3-15,-2-18-17 16,-1-11-48-16,3 2-3 16</inkml:trace>
  <inkml:trace contextRef="#ctx0" brushRef="#br0" timeOffset="66014.3311">17924 7570 368 0,'0'0'3'0,"-2"13"0"15,2-1 0-15,0 4-1 16,1-5-9-16,-1-11-56 0,22 11-2 15</inkml:trace>
  <inkml:trace contextRef="#ctx0" brushRef="#br0" timeOffset="66204.2811">18160 7165 490 0,'-3'13'3'16,"0"8"2"-16,1 14 0 0,2 13 1 15,0 12-4-15,4 7-2 16,4 8 0-16,4 6 0 16,11-9 0-16,-1-9 0 15,11-21-41-15,-2-3-41 16,-4-12-2-16</inkml:trace>
  <inkml:trace contextRef="#ctx0" brushRef="#br0" timeOffset="66454.3959">18603 7793 337 0,'0'-5'-2'15,"0"-5"-22"-15,6-4-36 16,-6-8-4-16</inkml:trace>
  <inkml:trace contextRef="#ctx0" brushRef="#br0" timeOffset="66567.4019">18551 7595 431 0,'0'0'5'0,"-4"12"0"16,4-12-1-16,-5 18 1 16,5-18-3-16,3 11-9 0,4-14-62 15,10-10-1-15</inkml:trace>
  <inkml:trace contextRef="#ctx0" brushRef="#br0" timeOffset="66727.1971">18765 7342 474 0,'1'12'5'0,"-1"9"0"16,0 10 2-16,1 8 0 16,5 6-1-16,0 8 1 0,6 1-7 15,5 6 0-15,0-11 0 16,5-6 0-16,-1-14-37 16,3-5-43-16,-5-8-5 15</inkml:trace>
  <inkml:trace contextRef="#ctx0" brushRef="#br0" timeOffset="66911.5819">18698 7558 451 0,'0'0'3'16,"0"9"1"-16,0-9 0 15,5 15-1-15,7-5 1 16,7-2 0-16,4-4-1 15,12 0-4-15,6-8-17 0,-1-5-58 16,14 0 0-16</inkml:trace>
  <inkml:trace contextRef="#ctx0" brushRef="#br0" timeOffset="67240.0201">19088 7507 438 0,'0'0'1'16,"0"0"2"-16,-1 10 1 15,1 0 1-15,0 6 0 0,0 2 2 16,1 4-2-16,4 6 1 16,1-5-1-16,6 0-2 15,0-1-1-15,3-10-1 16,2-8 1-16,3-4-1 0,1-9 0 16,-1-5-2-16,2-4-1 15,4 4-2-15,-2 2 0 16,2 7 0-16,-2 7-1 15,-3 16 3-15,2 9 2 16,-10 9 3-16,-1 12 2 0,-11 5 3 16,-2 10 1-16,-14 2 0 15,-4 6 1-15,-9-5-10 16,-5-5 0-16,-2-4 0 16,0-15 0-16,6-20-53 0,-1 0-29 15,-2-12-2-15</inkml:trace>
  <inkml:trace contextRef="#ctx0" brushRef="#br0" timeOffset="67850.2174">15769 8882 413 0,'0'0'5'0,"1"16"2"16,4-3 2-16,0 4 0 15,1 2 2-15,1-2 0 16,-2 2 0-16,3-4 1 16,-8-15-5-16,0 0-3 0,0 0-1 15,-12-15-1-15,-2-7-1 16,3-3-1-16,-4 0 0 15,3 2 0-15,-1-1 0 0,6 7 0 16,5 6-1-16,2 11 2 16,7-15-1-16,14 12 1 15,5-4-2-15,8 2-3 16,1-7-7-16,15 6-14 16,3-5-53-16,-4-1-3 0</inkml:trace>
  <inkml:trace contextRef="#ctx0" brushRef="#br0" timeOffset="68101.5725">16153 8852 404 0,'0'0'4'0,"0"0"0"0,-3 14 1 15,3-14 0-15,0 8 0 16,0-8 1-16,11 0 0 16,0-8 0-16,3-5-3 15,0-7-1-15,2-3 1 0,-2-2-1 16,-4-2 2-16,-3 5 1 15,-6 6 2-15,-1 16 1 16,-8-8 0-16,-6 15 1 0,0 13-1 16,-1 11-1-16,3 9-7 15,6 3 0-15,6 2 0 16,4-5 0-16,15 3-5 16,1-8-74-16,16-12-3 0</inkml:trace>
  <inkml:trace contextRef="#ctx0" brushRef="#br0" timeOffset="68531.8415">16527 8847 431 0,'0'10'5'0,"3"10"1"15,7 9 2-15,-1 6 0 16,2 5 1-16,1 1 1 16,0 5 0-16,-3-1 0 15,-3-11-4-15,-4-12-2 0,-2-11-2 16,0-11-2-16,-17-22-1 15,-1-17-2-15,4-12 0 16,1-14-1-16,3-7-1 16,1-2-1-16,6 5 1 0,3 7 2 15,13 12 0-15,2 14 3 16,5 18 1-16,7 16 1 16,0 12 1-16,1 12 2 15,-4 12 1-15,-5 7-1 0,-6 5 0 16,-7 4 0-16,-6-4-4 15,-6-4-9-15,-11 7-60 16,1-23-12-16</inkml:trace>
  <inkml:trace contextRef="#ctx0" brushRef="#br0" timeOffset="69177.6241">16964 8772 402 0,'0'0'5'0,"0"0"1"16,0 0 3-16,0 0 1 15,0-8 1-15,0 8 1 0,3-8 2 16,-3 8 0-16,0-13-3 16,0 13-2-16,0-12-1 15,0 12-8-15,0 0 0 16,-7-12 0-16,7 12 0 0,-7-7 0 15,7 7 0-15,-13-9 0 16,13 9 0-16,-13-10 0 16,13 10 0-16,-11-10 0 0,11 10 0 15,-11-9 0-15,11 9 0 16,-9-3 0-16,9 3 0 16,0 0 0-16,-9 3 0 15,9-3 0-15,-9 9 0 0,9-9 0 16,-6 17 0-16,1-5 0 15,0 0 0-15,-2 3 0 16,4 4 0-16,-1 1 0 0,2 1 0 16,1-2 0-16,1-1-2 15,5-2 1-15,4-2 0 16,6-6 0-16,2-5 0 16,4-1 1-16,2-2-1 15,1 0 1-15,-3-2 0 16,0 2-1-16,-2-3 1 0,-5 1 0 15,-1 2-3-15,-4-3-3 16,3 3-8-16,-2 7-44 16,4-2-21-16,-2-1-2 0</inkml:trace>
  <inkml:trace contextRef="#ctx0" brushRef="#br0" timeOffset="69401.6775">17256 8909 493 0,'0'0'3'0,"-6"9"-1"16,6-9 1-16,-10 10-1 16,10-10-1-16,0 0-2 15,-5-14-3-15,5-7-2 0,0-9-3 16,7-5-1-16,-4-8 3 16,-1 4 3-16,-2 5 2 15,-3 8 3-15,-5 10 2 16,8 16 3-16,-11 0-2 0,8 8-8 15,3-8-66-15,13 25-7 16</inkml:trace>
  <inkml:trace contextRef="#ctx0" brushRef="#br0" timeOffset="69743.6459">17522 8845 417 0,'0'0'6'0,"0"0"1"16,0 0 1-16,-10 0-2 15,2-6 1-15,-2-7 0 0,1-7 0 16,0-4 0-16,2-5-5 16,3 0-1-16,4 2-1 15,1 1 1-15,8 4 0 0,6 8 0 16,8 4 1-16,4 3-1 16,2 0-4-16,12 7-14 15,6-5-58-15,0-5-3 16</inkml:trace>
  <inkml:trace contextRef="#ctx0" brushRef="#br0" timeOffset="70522.0003">17676 8211 202 0,'0'0'10'0,"0"0"8"15,0 0 4-15,8 9 5 16,7-1 0-16,5 6 2 0,7 1 2 15,9 7 2-15,12 5-9 16,-3 4-5-16,7 5-6 16,-6 3-3-16,1 6-2 15,-7 4 0-15,-9 5-3 0,-4 6 1 16,-15 7 0-16,-11 2-1 16,-10 9 1-16,-12-1-4 15,-8 1-2-15,-7-6 0 16,0-5 0-16,3-10 0 15,-3-11-79-15,8-12-5 0</inkml:trace>
  <inkml:trace contextRef="#ctx0" brushRef="#br0" timeOffset="72652.3509">15540 10669 409 0,'0'0'5'0,"0"0"2"15,0 0 3-15,-6 10 0 16,3 5 2-16,2 9 0 16,0 5 1-16,1 9 1 15,2 6-6-15,5 4-2 0,3 3-1 16,4-3-5-16,0-6 0 16,2-6 0-16,-2-7 0 15,1-9 0-15,-9-8 0 16,-6-12 0-16,0 0 0 0,6-5 0 15,-10-15 0-15,-4-6 0 16,-6-8 0-16,4-7 0 16,1-8 0-16,-1-1 0 0,5-1 0 15,3 5 0-15,2 2 0 16,5 9 0-16,4 11 0 16,6 12 0-16,2 15 0 15,1 22 0-15,3 11 0 0,2 12 0 16,-3 1 0-16,2 4 0 15,-2-5 0-15,-4-6 0 16,1-15 0-16,-4-25 0 16,4-12-2-16,-7-20 2 0,8-13-1 15,0-5 0-15,3 0 1 16,1 1-1-16,0 9 2 16,0 14-1-16,0 19 1 15,2 14 0-15,-3 18 1 16,5 15-2-16,-3 4-5 0,-2-1-31 15,5 3-45-15,-1-4-2 16</inkml:trace>
  <inkml:trace contextRef="#ctx0" brushRef="#br0" timeOffset="73249.2094">16343 10742 330 0,'0'0'5'0,"0"0"4"16,0 0 2-16,0 0 2 0,0 0 0 15,0 0 2-15,0 0 2 16,0 0 1-16,0 0-4 16,0 0-4-16,0 0-1 15,-2 12-1-15,2-4 0 0,0 8-3 16,2 4-1-16,1 14-3 16,8 2 0-16,1 3-1 15,2 3 0-15,5-2-1 16,1-8 0-16,1-9 0 0,2-13 1 15,1-13-1-15,-4-13 1 16,0-10-1-16,1-2 1 16,-1-1 0-16,-1 8 0 15,2 9 0-15,0 12 0 16,-2 15 1-16,2 6-1 0,1 9 1 16,0-1-2-16,0 1-7 15,1-10-35-15,-1-17-37 16,2-9 1-16</inkml:trace>
  <inkml:trace contextRef="#ctx0" brushRef="#br0" timeOffset="73648.1173">17042 10346 433 0,'0'0'6'15,"0"8"1"-15,0 10 2 16,2 11 0-16,4 16 1 0,4 10 0 16,1 12 0-16,2 8 0 15,1 0-6-15,1 5-3 16,2-13-5-16,3-4-11 15,-7-15-64-15,1-11-4 0</inkml:trace>
  <inkml:trace contextRef="#ctx0" brushRef="#br0" timeOffset="73828.961">16910 10822 444 0,'0'0'3'0,"0"0"0"15,0 0 1-15,0 0 0 0,17 7 1 16,3-7-1-16,9-7 1 16,7-1 0-16,13-8-8 15,15 1-16-15,4 1-43 16,7-1-17-16</inkml:trace>
  <inkml:trace contextRef="#ctx0" brushRef="#br0" timeOffset="74495.196">17540 10776 365 0,'0'0'6'15,"0"0"2"-15,0 0 3 16,0 0 2-16,0 0 2 16,11 0 2-16,-11 0 1 0,0 0 0 15,0 0-2-15,0 0-5 16,0 0-2-16,0-11-5 15,0 11-4-15,-12-15 0 16,3 7 0-16,3-4 0 0,-4 2 0 16,2-2 0-16,1 2 0 15,-2 2 0-15,4-1 0 16,5 9 0-16,-11-14 0 16,11 14 0-16,0 0 0 15,-9-12 0-15,9 12 0 0,0 0 0 16,0 0 0-16,0 0 0 15,-11 0 0-15,11 0 0 16,-3 7 0-16,3-7 0 0,-6 13 0 16,0-3 0-16,3-1 0 15,-1 2 0-15,-1 4 0 16,0 0-4-16,1 4 1 16,1 0 0-16,0 4-1 0,1-2 0 15,2-1 0-15,0-2 1 16,4-2-1-16,4-7 1 15,3-2 1-15,4-7 0 16,1-7 0-16,2-5 1 0,1 0 0 16,-2 6 1-16,1 4-1 15,1 7 2-15,-5 11-1 16,2 11 0-16,-2 3 0 0,2 4 0 16,-4-5-6-16,11-5-19 15,6-15-52-15,-13-9 0 16</inkml:trace>
  <inkml:trace contextRef="#ctx0" brushRef="#br0" timeOffset="74679.851">17846 10437 444 0,'0'0'5'0,"-7"20"2"15,3 4 0-15,4 16 1 0,0 9-1 16,7 9 1-16,1 6 0 15,6 4-1-15,5 1-7 16,2-13-4-16,6-1-22 16,-2-14-54-16,-4-12-2 0</inkml:trace>
  <inkml:trace contextRef="#ctx0" brushRef="#br0" timeOffset="74882.085">17652 10750 434 0,'0'0'2'15,"0"0"0"-15,8 7 2 0,10-7 0 16,11 0 1-16,6-3 0 16,11-4 1-16,9-5-3 15,13 0-5-15,2-8-15 0,4 2-57 16,6 0-3-16</inkml:trace>
  <inkml:trace contextRef="#ctx0" brushRef="#br0" timeOffset="75425.6203">18278 10994 467 0,'0'0'1'0,"0"0"-1"15,0-8-1-15,0-6-6 16,0-15-10-16,4-7-30 0,1-6-27 16,-1-9 2-16,-4-6 25 15,0-3 28-15,0 12 14 16,-1 6 13-16,-2 20 12 15,-9 13 36-15,-1 9 21 0,0 6-4 16,8 15-28-16,-3 6-26 16,6-2-12-16,4-2-5 15,10-3-2-15,10-4-3 0,3-6-1 16,8 1 0-16,2-3 1 16,0-1 0-16,-1 3 0 15,-5-1 2-15,-4 7 2 16,-5 1 2-16,-3 0 0 15,-5 3 1-15,1-3 0 0,-4-1-1 16,3-3 0-16,-1-8 0 16,-3-5-2-16,4-8-1 15,-3-9-1-15,-2-4 1 16,-4-9 0-16,-3-1 1 0,-10-2-1 16,-7 3 1-16,-4 3 1 15,-3 10 0-15,-4 8 0 16,2 9 0-16,-1 8-2 0,9 12-1 15,3 3-4-15,13 9-11 16,2-4-36-16,6-4-29 16,16-2-3-16</inkml:trace>
  <inkml:trace contextRef="#ctx0" brushRef="#br0" timeOffset="75815.8294">18809 10793 442 0,'0'0'5'0,"-3"17"0"16,2 2 1-16,1-3 0 0,0 4 0 16,1-3 0-16,2-2 0 15,5-2 0-15,7-13-4 16,-6-6-2-16,7-18 0 16,-4-11 0-16,1-5 0 0,-1-3 1 15,-3 1-1-15,-1 3 0 16,2 10 1-16,-3 7 0 15,6 15 0-15,-1 10 0 0,-2 19 0 16,7 4-1-16,-1 8-6 16,0 0-40-16,2 2-35 15,-2 1 1-15</inkml:trace>
  <inkml:trace contextRef="#ctx0" brushRef="#br0" timeOffset="76329.7631">19335 10528 460 0,'0'0'3'0,"0"0"1"15,-10 0 1-15,10 0 1 16,-12-3 1-16,3 3 0 0,-1 0 0 16,-6 9 0-16,4 3-2 15,-3 6-5-15,1 3 0 16,2 3 0-16,4 0 0 16,5 0 0-16,3 0 0 15,5-4 0-15,12-3 0 0,1-5 0 16,4 0 0-16,3 0 0 15,-6 3 0-15,-2 6 0 16,-8 4 0-16,-5 8 0 0,-5 1 0 16,-10 4 0-16,-4-1 0 15,-7-5 0-15,4-27-72 16,-5 4-12-16</inkml:trace>
  <inkml:trace contextRef="#ctx0" brushRef="#br0" timeOffset="77915.0686">15092 9903 432 0,'0'0'3'15,"0"0"2"-15,0 0 1 16,0 0 1-16,3 16 0 16,6 9 2-16,-1 13-1 15,2 9 1-15,4 8-2 0,0 10-3 16,6 5 0-16,0-2 0 16,0-4-2-16,0-10 0 15,0-6 0-15,-5-8-2 16,0-11 0-16,-5-8 0 0,-1-6 0 15,-5 0 0-15,-1-6 0 16,-3 0 0-16,0-9 0 16,-10 15 0-16,1-6 0 15,-3 2 0-15,-4-1 0 0,-5-1 0 16,-7 1 0-16,-5 0 0 16,-7-1 0-16,-9-2 0 15,-3-1 0-15,-6 0 0 16,-2 1 0-16,2-2 0 0,3 5-4 15,8-2-3-15,9 4-24 16,14-3-49-16,5 1-3 16</inkml:trace>
  <inkml:trace contextRef="#ctx0" brushRef="#br0" timeOffset="79388.3061">12808 8731 293 0,'0'0'9'0,"0"0"4"0,0 0 6 16,0 0 3-16,0 0 2 15,0 0 2-15,-14 0 0 16,14 0 0-16,-17 3-6 0,9 2-7 15,-4 2-3-15,-1 3-4 16,-5 4-2-16,1 2-4 16,-3 8 0-16,-8 5 0 15,0 4 0-15,-4 4 0 0,-4 8 0 16,-5 3 0-16,0 3 0 16,-2 4 0-16,-5 3 0 15,0-1 0-15,-1 4 0 0,0-2 0 16,-3 2 0-16,0-1 0 15,1 4 0-15,0-2 0 16,1-1 0-16,-2 2 0 16,-3 3 0-16,2-2 0 0,3 0 0 15,-2 0 0-15,0-1 0 16,1 2 0-16,2-1 0 16,0-1 0-16,0-1 0 15,4 0 0-15,-1 0 0 16,-1-1 0-16,4-3 0 0,-2 1 0 15,3-2 0-15,-1-2 0 16,5-1 0-16,1-6 0 16,0 0 0-16,2-4 0 15,3-7 0-15,4-6 0 0,4-7 0 16,4-4 0-16,4-10 0 16,4 1 0-16,1-8 0 15,11-3 0-15,-10 0 0 16,10 0 0-16,-9-16 0 0,3 2 0 15,-2 0 0-15,1-8 0 16,-10-3 0-16,2-7 0 16,-4-3 0-16,-4-4 0 0,2-1 0 15,0-2 0-15,-1-1 0 16,1 8 0-16,4 5 0 16,1 7 0-16,2 10 0 15,4 12 0-15,2 10 0 0,4 16 0 16,4 13 0-16,4 8 0 15,9 8 0-15,4 5 0 16,9-2 0-16,4-2 0 16,2-9 0-16,5-9 0 15,-2-13 0-15,3-10 0 0,0-11 0 16,8-10 0-16,-3-10 0 16,6-8 0-16,5-5 0 15,5-2 0-15,2-5-4 16,10 1-41-16,-2 3-39 0,-4 3-1 15</inkml:trace>
  <inkml:trace contextRef="#ctx0" brushRef="#br0" timeOffset="80145.2845">9905 11523 378 0,'0'0'9'0,"0"0"2"16,-8-12 3-16,8 12 1 0,-18-11 2 15,0 4 1-15,-1 1 0 16,-6 4 1-16,-4 2-7 16,-1 12-12-16,-3 5 0 15,1 8 0-15,1 8 0 0,3 5 0 16,5 6 0-16,4 3 0 16,6 3 0-16,7-4 0 15,6 0 0-15,9-4 0 0,12-4 0 16,6-8-7-16,13-24-69 15,4 11-9-15</inkml:trace>
  <inkml:trace contextRef="#ctx0" brushRef="#br0" timeOffset="80513.0358">10005 11848 391 0,'0'0'4'0,"0"0"2"16,0 0 1-16,0 0 1 16,11 6 1-16,-1-6 0 15,2-8 1-15,5-8 0 16,1-2-4-16,2-6-1 15,-1-1-1-15,-3-4-1 0,-3 2-1 16,-3-1 1-16,-6 10-1 16,-4 7 1-16,0 11 0 15,-17 5 0-15,3 16 1 0,1 10 0 16,1 5 0-16,3 4-2 16,6 0 1-16,3-1-1 15,11-7-2-15,6-11-5 16,11-10-12-16,2-11-63 0,6-8-2 15</inkml:trace>
  <inkml:trace contextRef="#ctx0" brushRef="#br0" timeOffset="80745.1481">10438 11350 450 0,'0'0'3'0,"0"8"2"16,0 7 2-16,0 17 0 16,0 11 0-16,4 17 1 15,1 9 1-15,5 7-1 16,1 0-3-16,5 1-3 16,1-14-5-16,7-6-7 0,-3-27-31 15,3-18-41-15,-1-16-1 16</inkml:trace>
  <inkml:trace contextRef="#ctx0" brushRef="#br0" timeOffset="80900.2931">10658 11412 473 0,'-1'6'4'16,"1"15"1"-16,1 12 1 16,6 13 1-16,0 11 1 15,8 6 0-15,1 9-8 0,5 3 0 16,7-3 0-16,-4-15 0 15,10-7-77-15,-4-7-7 16</inkml:trace>
  <inkml:trace contextRef="#ctx0" brushRef="#br0" timeOffset="81470.4347">9755 12221 426 0,'0'0'4'0,"0"9"4"16,0 6 0-16,0 12 2 15,0 11 1-15,3 10 0 0,2 14 0 16,3 9 1-16,-1 5-4 15,2 2-6-15,0-6-2 16,0-7 0-16,0-14 0 16,-1-11 0-16,-5-17 0 0,-3-14 0 15,0-9 0-15,-11-17 0 16,-6-7 0-16,-2-10 0 16,-8 2-2-16,0-1 1 0,-5 6 0 15,-1 8 2-15,0 14 0 16,2 5 1-16,6 20-2 15,0 11 0-15,11 5 0 16,3 4 0-16,9 0 0 0,3-3 0 16,13-7 0-16,10-6 0 15,5-9 0-15,10-7 0 16,0-8-15-16,5-10-66 16,6-6-4-16</inkml:trace>
  <inkml:trace contextRef="#ctx0" brushRef="#br0" timeOffset="81756.079">10000 12843 440 0,'0'0'1'16,"0"0"1"-16,0 0 2 15,7-3-1-15,5-10 1 0,-1-1 0 16,0-8 1-16,4-4 0 15,-3-5-1-15,-1 1 0 16,-5-1 0-16,-5 8 1 16,-3 7 0-16,-9 11 1 0,-1 10 0 15,0 19-1-15,-3 14-1 16,5 7-4-16,6 3 0 16,4 0 0-16,14-1 0 15,6-11 0-15,16-26-62 0,4 6-21 16,5-14-1-16</inkml:trace>
  <inkml:trace contextRef="#ctx0" brushRef="#br0" timeOffset="82407.5246">10450 12749 432 0,'0'0'4'0,"0"0"2"16,0 0 1-16,0 0 2 0,0-5 1 15,0 5 1-15,0-11 0 16,-1 0 2-16,-3 1-5 16,0-1-8-16,-1-3 0 15,-1 2 0-15,-2 1 0 0,-2 0 0 16,5 0 0-16,-5 1 0 16,2 1 0-16,8 9 0 15,-16-14 0-15,16 14 0 16,-16-9 0-16,16 9 0 0,-13-6 0 15,13 6 0-15,-14-3 0 16,14 3 0-16,-8 0 0 16,8 0 0-16,-6 8 0 0,6-8 0 15,-6 14 0-15,4-4 0 16,0 4 0-16,-3-3 0 16,2 2 0-16,-1-1 0 15,2 0 0-15,-3 4 0 0,2-1 0 16,-1 3 0-16,1 2 0 15,0 1 0-15,3 2 0 16,0-2 0-16,2 0 0 16,6-10 0-16,1-7 0 15,7-4-3-15,-1-11 0 0,6-8 0 16,0 0 1-16,-3 0 1 16,4 3 1-16,-2 13 0 15,-2 6 0-15,1 15 1 16,-3 7 0-16,0 8-2 0,-6-4-7 15,10-3-43-15,-5-2-29 16,0-11 0-16</inkml:trace>
  <inkml:trace contextRef="#ctx0" brushRef="#br0" timeOffset="82786.5159">10717 12479 407 0,'0'0'6'0,"0"0"3"15,0 0 3-15,0 0 0 0,2 12 1 16,1 6 1-16,2 15 0 16,5 9 1-16,0 11-6 15,-2 6-9-15,7 0 0 16,-1 2 0-16,2-1 0 0,-4-16-3 15,7-10-43-15,-7-10-35 16,-1-12-2-16</inkml:trace>
  <inkml:trace contextRef="#ctx0" brushRef="#br0" timeOffset="83001.633">10584 12746 429 0,'0'0'3'16,"0"9"1"-16,1 1 1 15,8 4 0-15,0 0 1 16,6 1-1-16,6-2 0 0,8-4 0 16,2-5-4-16,8-8-6 15,2-17-12-15,-1-9-57 16,3-8-3-16</inkml:trace>
  <inkml:trace contextRef="#ctx0" brushRef="#br0" timeOffset="83276.2161">10954 12186 430 0,'0'0'3'16,"0"20"2"-16,0 12 2 0,1 15 1 15,4 15 0-15,5 13 1 16,0 7 0-16,3 10 1 15,0-5-3-15,3-11-3 16,1-13-1-16,5-21-1 0,-5-18-2 16,3-21 0-16,2-15 0 15,-4-16-1-15,4-7 0 16,2-3 0-16,-3 3 0 16,-3 8 1-16,5 15 0 0,-1 12 1 15,-4 16-1-15,2 14 1 16,-3 9-2-16,6 9-14 15,-4-2-62-15,0-4-4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0T15:46:15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11321 6844 326 0,'0'0'6'0,"0"0"3"15,0 0 1-15,4-4 4 16,-4 4 1-16,0 0 1 16,10-12 1-16,-10 12 0 0,12-6-5 15,0 1-3-15,6 2-1 16,9-1-3-16,6 1 0 15,6-4-2-15,10 5-1 0,3-7-3 16,8 6-9-16,-5 3-38 16,6-12-29-16,-3 3-2 15</inkml:trace>
  <inkml:trace contextRef="#ctx0" brushRef="#br0" timeOffset="804.3193">12295 6318 400 0,'0'0'6'0,"0"0"3"15,0 0 1-15,3 8 3 16,4 9 0-16,2 8 1 0,1 11 1 16,7 12 0-16,0 7-6 15,4 11-2-15,2 2-7 16,2 4 0-16,-2-4 0 16,2-3-6-16,-10-5-56 0,5-21-20 15,-3-9-1-15</inkml:trace>
  <inkml:trace contextRef="#ctx0" brushRef="#br0" timeOffset="1117.496">12550 6247 313 0,'0'0'11'0,"0"0"2"16,0 0 5-16,6 0 2 16,-6 0 2-16,9 19 1 0,-2 0 1 15,5 5 1-15,0 12-9 16,2 8-5-16,3 5-3 15,4 5-3-15,-2 3-3 16,3-6-4-16,-2 2-14 16,-3-4-62-16,1-11-3 0</inkml:trace>
  <inkml:trace contextRef="#ctx0" brushRef="#br0" timeOffset="1342.0546">12462 6728 388 0,'0'0'4'0,"0"0"1"16,0 0 2-16,12-8 1 15,2 4 0-15,5-1 0 16,8-4-1-16,3-3-6 0,9 1-24 15,16-3-48-15,-11-1-3 16</inkml:trace>
  <inkml:trace contextRef="#ctx0" brushRef="#br0" timeOffset="1959.606">13035 6663 356 0,'0'0'5'0,"0"0"2"16,0 0 1-16,-10-3 3 16,10 3-1-16,-7-12 1 15,3 2 0-15,0-2 0 16,3 3-3-16,1-6-3 0,1 3-1 15,6 0-2-15,1 1 0 16,2-2 0-16,7 5 0 16,-2 1-1-16,9 4 0 15,-1-1 0-15,2 4 0 0,1 7 0 16,0 5-1-16,1 7 0 16,-3 7 0-16,-6 4 0 15,-7 8 1-15,-3 6 0 16,-8-2 2-16,-5 3 1 0,-7-3-1 15,-5-6 1-15,-3-6-1 16,2-6-1-16,-1-12 0 16,5-9-1-16,1-4-1 15,13 1-1-15,-10-20-1 0,10 8 2 16,1 3 0-16,8 6 0 16,5 3 1-16,2 3 0 15,6 7 0-15,4 1 1 16,-1 4-3-16,-2-9-8 0,3-12-52 15,-6 3-17-15</inkml:trace>
  <inkml:trace contextRef="#ctx0" brushRef="#br0" timeOffset="2324.2047">13413 6140 412 0,'0'0'6'0,"-2"12"2"15,2 6 4-15,-1 12-1 0,1 13 1 16,0 9 2-16,7 6 0 16,5 6 0-16,2-2-6 15,9-7-8-15,6-8 0 16,2-14 0-16,-1-21 0 15,3-12 0-15,-5-6 0 0,-3-19 0 16,-4-7 0-16,-10-6 0 16,-7-8-3-16,-4-8-1 15,-12-5 0-15,-9-5 2 16,-4 2 0-16,-5 6 2 0,0 5 2 16,-1 7-1-16,1 17 0 15,3 15-4-15,6 12-12 16,0 15-61-16,12 12-4 15</inkml:trace>
  <inkml:trace contextRef="#ctx0" brushRef="#br0" timeOffset="2643.8933">14343 6529 474 0,'0'0'2'16,"0"0"0"-16,0 0-1 0,0-8 0 16,0-6-5-16,3-5-13 15,-3-12-17-15,-1-10-41 16,-2-5-4-16</inkml:trace>
  <inkml:trace contextRef="#ctx0" brushRef="#br0" timeOffset="2735.2275">14243 6235 359 0,'0'0'6'16,"-4"18"-2"-16,4-5 1 15,0 1-2-15,1-1-8 16,10-7-40-16,7 6-18 0,4-6-4 16</inkml:trace>
  <inkml:trace contextRef="#ctx0" brushRef="#br0" timeOffset="2987.3402">14656 6142 450 0,'0'0'6'0,"0"0"2"16,-11 0 1-16,-6 3 1 0,2 1 0 15,-8 4 0-15,-4 3-2 16,-5 0-8-16,2 3 0 16,2 1 0-16,7 1 0 0,9 2 0 15,9 0 0-15,4-3 0 16,12 0 0-16,9-3 0 16,6 1 0-16,0 4 0 15,0-4 0-15,-4 5 0 0,-8 5 0 16,-10 2 0-16,-6 2 0 15,-9 2 0-15,-9-1 0 16,-3 1-9-16,-6-8-71 16,0-8-2-16</inkml:trace>
  <inkml:trace contextRef="#ctx0" brushRef="#br0" timeOffset="3847.3503">15316 6095 335 0,'0'0'7'0,"0"0"4"16,1 16 1-16,5 1 4 0,4 0 1 15,2 5 0-15,1 2 1 16,-1 2 0-16,0-4-6 16,4-1-4-16,-7-6-3 15,1-8 0-15,-10-7-3 0,0 0-1 16,-1-16 0-16,-8-5 0 16,1-3-1-16,-1-1-1 15,-1-4 0-15,6 0 0 16,3 2 0-16,1 8 0 0,6-2 0 15,12 8 1-15,-1 5-1 16,3 2-1-16,1 3-2 16,5 0-1-16,-4 3-2 0,3 0 0 15,-4 0 0-15,-3 6 2 16,-2 3 3-16,-1 3 1 16,2 0 4-16,-4 2 2 15,0-2 2-15,3-4 0 16,3-3 1-16,2-5-3 0,2-5-1 15,2-11-2-15,0-5 0 16,-4-3-1-16,-2-5 0 16,-6 0 0-16,-6 0 0 15,-6 5 0-15,-1 2 2 0,-7 9 0 16,-7 9 1-16,-2 6 0 16,2 13 1-16,5 13 0 15,2 5-5-15,5 8 0 0,7-2 0 16,10 2 0-16,7-10 0 15,11-1-13-15,3-15-66 16,3-12-4-16</inkml:trace>
  <inkml:trace contextRef="#ctx0" brushRef="#br0" timeOffset="4405.3486">16203 5854 455 0,'0'0'4'16,"0"0"-1"-16,0 0 2 16,0 0 1-16,0 0 0 15,0 0 2-15,0 0 1 0,0 0 0 16,0 0-3-16,0 0-6 16,0 0 0-16,-14-2 0 15,14 2 0-15,0 0 0 16,-14-2 0-16,14 2 0 15,-9-5 0-15,9 5 0 0,0 0 0 16,-13-12 0-16,13 12 0 16,0 0 0-16,0 0 0 15,-10-9 0-15,10 9 0 0,0 0 0 16,-10 0 0-16,10 0 0 16,0 0 0-16,-11 3 0 15,11-3 0-15,0 0 0 16,-11 10 0-16,11-10 0 0,-11 5 0 15,11-5 0-15,-8 9 0 16,8-9 0-16,-11 11 0 16,11-11 0-16,-17 10 0 15,17-10 0-15,-18 14 0 0,10-4 0 16,2 1 0-16,1 3 0 16,-1-1 0-16,6 6 0 15,0-4 0-15,8 0 0 16,-1-5 0-16,7-2 0 0,2-5 0 15,0-3 0-15,-1-3 0 16,1-3 0-16,-3 0 0 16,5 0 0-16,-7 2-5 15,7 4-3-15,-5 0-7 0,7-1-45 16,-4 1-21-16,1 1-2 16</inkml:trace>
  <inkml:trace contextRef="#ctx0" brushRef="#br0" timeOffset="4801.3045">16517 5692 393 0,'0'0'5'0,"0"0"2"16,0 0 1-16,-14 3 2 0,7 3 2 15,-2 2 1-15,-2 4 0 16,0 8 2-16,3-3-5 16,1 9-2-16,2 3-2 15,5-4-1-15,11-1-2 16,2 0-2-16,5-11 1 0,6-4-7 16,-2-12-8-16,10-16-65 15,1 0-3-15</inkml:trace>
  <inkml:trace contextRef="#ctx0" brushRef="#br0" timeOffset="4991.7897">16668 5388 481 0,'0'9'4'0,"1"10"1"0,5 10 1 15,3 8 0-15,3 10 1 16,3 5-5-16,6 4-2 15,2 4 0-15,5-8 0 0,-5-10 0 16,9-5-31-16,-12-8-50 16,-3-5-5-16</inkml:trace>
  <inkml:trace contextRef="#ctx0" brushRef="#br0" timeOffset="5201.9156">16582 5752 449 0,'0'0'4'0,"0"0"3"16,13-3 1-16,6-4 1 16,4-7 0-16,11-2 0 15,13-6-1-15,6-10-6 0,15 3-32 16,-2-5-48-16,5-2-5 15</inkml:trace>
  <inkml:trace contextRef="#ctx0" brushRef="#br0" timeOffset="5724.7712">17299 5742 450 0,'0'0'3'16,"-6"1"-1"-16,6-1 0 16,-13-9 0-16,9-3-6 0,-7-9-12 15,-3-3-11-15,0-7-5 16,1-2 0-16,0 4 6 16,-6 4 7-16,2 8 6 15,-4 4 10-15,1 11 12 0,7 2 10 16,-4 8 3-16,8 4-9 15,-5-6-16-15,14-6-48 16,0 0-15-16</inkml:trace>
  <inkml:trace contextRef="#ctx0" brushRef="#br0" timeOffset="6009.2111">17275 5427 405 0,'0'0'6'16,"0"11"1"-16,1 3 3 15,3 4 0-15,9 6 0 0,4 2 1 16,-1 2-1-16,2 1 2 16,7-3-7-16,-1-4-2 15,-1-10-1-15,-4-12-1 16,-4-5-3-16,-7-12-2 0,5-10-2 15,-9-5-4-15,3-4-6 16,-6-2-6-16,1 5-9 16,-1 3-9-16,2 6-13 15,6 13-23-15,-9 11-5 0</inkml:trace>
  <inkml:trace contextRef="#ctx0" brushRef="#br0" timeOffset="6302.025">17662 5499 427 0,'0'0'3'16,"0"0"2"-16,17 0 0 15,-5 0 0-15,4-8 2 0,-2-7-1 16,6-4 0-16,0-7-1 16,-3-5-2-16,-2-6-2 15,-7-1-1-15,-4 4 0 16,-4 2 2-16,0 11 0 15,-8 10 0-15,-3 11 2 0,-3 11 3 16,6 17 0-16,1 9 1 16,7 9-2-16,3 5-6 15,15-3 0-15,11 0 0 16,13-11 0-16,12-8 0 0,7-13 0 16,6-6 0-16,-7-17-72 15,14-15-13-15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20T15:49:43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10843 12506 221 0,'0'0'15'16,"0"0"9"-16,0 0 5 15,0 0 4-15,0 0 0 0,0 0 3 16,0 0-1-16,0 0 1 15,-1-11-13-15,1 11-8 16,-1-19-4-16,-1 5-11 16,-2 1 0-16,-1-3 0 15,-3 2 0-15,-1 2 0 0,-3 2 0 16,-4 9 0-16,-3 2 0 16,-4 16 0-16,0 7 0 15,-4 14 0-15,3 11 0 16,1 10 0-16,6 8 0 0,4 1 0 15,7 0 0-15,6-7 0 16,12-6 0-16,9-12 0 16,9-14 0-16,10-14 0 15,2-15 0-15,12-5 0 0,1-16-66 16,-5-6-21-16</inkml:trace>
  <inkml:trace contextRef="#ctx0" brushRef="#br0" timeOffset="457.6687">9686 12714 303 0,'0'0'7'15,"0"0"5"-15,0 0 2 0,0 0 2 16,0 0 3-16,0 0 1 16,14 10 1-16,3-3 0 15,8 3-6-15,4 4-4 16,9 0-3-16,7-1-2 0,6 3-3 15,1-8-5-15,7 2-19 16,10-7-55-16,-11-3-1 16</inkml:trace>
  <inkml:trace contextRef="#ctx0" brushRef="#br0" timeOffset="987.0415">11070 12701 389 0,'0'0'4'0,"0"0"3"0,5 4 3 15,7-2 2-15,6-2 0 16,8 0 1-16,13 0 1 15,10-7 0-15,10-2-2 0,14-4-5 16,3-1-3-16,10-1-3 16,1-2-7-16,6 8-23 15,-4-1-49-15,-11 6-3 16</inkml:trace>
  <inkml:trace contextRef="#ctx0" brushRef="#br0" timeOffset="1835.1641">10798 13309 399 0,'0'0'4'15,"0"0"3"-15,-11 0 2 16,3 0 2-16,-3 3 0 0,-5 2 1 16,-3 7 1-16,-1 2 1 15,-3 5-5-15,0 9-2 16,0 7-3-16,5 7-1 0,2 8-1 16,6 5-1-16,4 2 0 15,6 0-1-15,8-5 0 16,7-6 0-16,10-13-1 15,5-10 2-15,3-14-1 0,2-12 0 16,-4-11 0-16,-5-11 0 16,-6-8 0-16,-6-2-1 15,-7 3 1-15,-7 4 0 16,-6 7 1-16,-8 11-1 16,3 10 2-16,0 10 0 0,3 7-2 15,8 7 0-15,2-2 0 16,14-1 0-16,5-6 0 15,10-8 0-15,5-7 0 16,6-7-28-16,3-9-54 0,-7-4-2 16</inkml:trace>
  <inkml:trace contextRef="#ctx0" brushRef="#br0" timeOffset="2408.0434">9477 13571 366 0,'0'0'7'16,"0"0"0"-16,0 0 3 16,0 9 1-16,9-4 1 0,8 2 1 15,0 1-1-15,12-3 1 16,11-1-5-16,7 1-4 16,8-5-7-16,12 0-25 15,9-3-49-15,3-4-1 0</inkml:trace>
  <inkml:trace contextRef="#ctx0" brushRef="#br0" timeOffset="3021.0699">11224 13600 370 0,'0'0'4'0,"0"0"3"15,0 0 4-15,0 0 3 16,12 2 2-16,6 1 1 0,9 0 0 15,8 0 1-15,9-2-3 16,13-1-3-16,6 0-4 16,9-5-6-16,4-5-2 15,2 1 0-15,-4-4 0 16,-2 4 0-16,-7-3 0 0,-4 9-21 16,-11-2-60-16,-5 5-3 15</inkml:trace>
  <inkml:trace contextRef="#ctx0" brushRef="#br0" timeOffset="5641.6977">12637 13103 306 0,'0'0'8'0,"0"0"5"15,0 0 1-15,0 0 2 16,-8 11 2-16,8-11 2 0,5 7 0 16,8-5 0-16,5 0-6 15,7-2-5-15,6 1-2 16,7 1-2-16,5 0-1 16,7-2 0-16,4 3-2 0,6 4-1 15,-1-2 0-15,6 0 0 16,-2-3 0-16,-3 1 0 15,1-3 0-15,-7 0-1 16,-5-3 1-16,-8-3-1 0,-3-2 1 16,-12 0 0-16,-7-3 0 15,-6 1 0-15,-7 0 0 16,-6 0 0-16,-8-2 0 16,-7-2 0-16,-8 1 0 15,-4-4 0-15,-5 1-1 0,-5-3 1 16,-2 1-1-16,-6 2 0 15,2 3 1-15,-2 1 0 16,6 3-1-16,1 6 1 16,10 2 0-16,11 3 0 0,5 7 0 15,12-1 0-15,15 1 0 16,13-2 0-16,10 1-1 16,12-1 1-16,6 1 0 0,6-2-1 15,0 0 0-15,6 5 0 16,-7 5 0-16,-5 7-1 15,-9 3 1-15,-7 8-1 16,-9 7 1-16,-16 5 0 0,-9 2 0 16,-9 0 1-16,-12 2 2 15,-12-7-3-15,-8-3 0 16,-5-3 0-16,-8-12-16 16,4-4-62-16,-7-7-5 15</inkml:trace>
  <inkml:trace contextRef="#ctx0" brushRef="#br0" timeOffset="6267.1732">14037 12837 279 0,'0'0'9'0,"0"0"4"16,0 0 3-16,0 0 4 15,-3 13 3-15,3-13 4 16,16 12-1-16,3-10 1 16,9 1-7-16,11-3-4 0,9-5-3 15,6-9-4-15,5 0-5 16,5-2-6-16,-2-7-16 16,0 4-59-16,-2 5-4 0</inkml:trace>
  <inkml:trace contextRef="#ctx0" brushRef="#br0" timeOffset="7149.0966">14818 12487 313 0,'0'0'10'16,"0"0"3"-16,0 0 3 15,0 0 2-15,-5 9 3 16,5 13-1-16,0 15 1 16,6 13 1-16,2 13-8 15,4 10-3-15,3 0-4 0,2-1-1 16,1-4-2-16,1-15-1 16,3-22 0-16,-5-22 0 15,5-19-3-15,-5-23-1 16,-3-20-1-16,1-12-1 0,-3-10 0 15,0-2 0-15,0 7 0 16,-5 13 1-16,-1 21 2 16,3 20 2-16,-4 21 2 0,4 26 0 15,-2 17 2-15,4 14 1 16,1 3-7-16,6-5 0 16,6-3-5-16,-3-14-72 15,13-14-5-15</inkml:trace>
  <inkml:trace contextRef="#ctx0" brushRef="#br0" timeOffset="7576.2032">15405 12751 403 0,'0'0'4'0,"0"0"4"15,5 4 1-15,5 0 3 0,4 2 1 16,7-3 1-16,10 2 1 16,6-2 0-16,10-2-3 15,8-1-6-15,8-2-6 0,1-2 0 16,3-7 0-16,-3 5-3 15,-6-5-43-15,-2 4-36 16,-11 2-1-16</inkml:trace>
  <inkml:trace contextRef="#ctx0" brushRef="#br0" timeOffset="8243.8331">14096 13602 397 0,'0'0'5'0,"0"0"3"16,0 0 2-16,7 0 1 15,8 0 0-15,4 0 1 0,12-2 0 16,8-5 1-16,10 0-5 16,6-4-5-16,7 2-4 15,3-8-12-15,0 5-64 16,1 0-3-16</inkml:trace>
  <inkml:trace contextRef="#ctx0" brushRef="#br0" timeOffset="9086.1371">15113 13401 396 0,'0'0'5'0,"0"0"2"15,0 0 3-15,0 0 0 16,-10-2 2-16,10 2 1 15,-15-3 1-15,4 3 0 0,-5 0-4 16,1 0-3-16,-2 5-1 16,-2 8-2-16,0 1-1 15,-2 8-3-15,3 4 0 16,-1 6 0-16,1 7 0 16,5 5 0-16,0 6 0 0,7 3 0 15,6 3 0-15,0-6 0 16,14-3 0-16,5-5 0 15,6-10 0-15,4-12 0 0,1-10 0 16,1-10 0-16,-3-8 0 16,-2-9 0-16,-9-5-2 15,-7-4 1-15,-5-1 1 16,-4 1 0-16,0 4 1 0,-8 2 1 16,2 8-2-16,5 12 0 15,-12-12 0-15,12 12 0 16,5 0 0-16,8 0 0 0,10 0 0 15,2-2-6-15,12-5-14 16,0-10-60-16,6-3-3 16</inkml:trace>
  <inkml:trace contextRef="#ctx0" brushRef="#br0" timeOffset="9765.4196">15438 13557 316 0,'0'0'10'0,"0"0"3"0,0 0 2 15,0 0 4-15,0 0 1 16,0 0 2-16,14 6 1 15,5-7-2-15,11-7-5 0,10 0-6 16,8-1 0-16,11-3-3 16,3 0-2-16,4-1-1 15,-1 4-4-15,-1 5 0 16,-5-4-9-16,1-1-42 0,-9 9-30 16,-7 0-2-16</inkml:trace>
  <inkml:trace contextRef="#ctx0" brushRef="#br0" timeOffset="14384.7673">16849 12898 230 0,'0'0'5'16,"4"-5"7"-16,6 1 5 16,0-2 3-16,7-3 3 0,3-1 3 15,9-4 0-15,6-2 4 16,1-2-6-16,9 3-6 15,5-10-3-15,6 2-4 16,0-1-3-16,8-3-3 0,3 2-1 16,2 1-2-16,1 1 0 15,2 1 0-15,-2 2-1 16,4-1 0-16,-4 2 0 0,-2 1 0 16,-6 1 1-16,-1 2-1 15,-9-1 0-15,-8 4 0 16,-4 2 0-16,-9 2 0 15,-9-1-1-15,-1 7 2 0,-9-3-1 16,-12 5 1-16,11-6-1 16,-11 6 1-16,0 0 0 15,-3-14 0-15,-4 5 0 16,-5-1 0-16,-6-2-1 16,-2-5-1-16,-5 3 1 0,-5-1-1 15,-5 1 2-15,-6 4-2 16,2 0 0-16,-2 5 0 15,1 1 0-15,5 1 0 0,7 3-2 16,3 0 1-16,11 0 0 16,14 0 0-16,5 15-1 15,14-6 1-15,15-1 0 16,7 6 0-16,9-5 1 0,7 1 1 16,7 0-1-16,-2-1 0 15,-2-3 0-15,-4-1 1 16,-10 2-1-16,-6-2 1 15,-12 5 0-15,-11 3 0 0,-17 7 0 16,-2 5 0-16,-18 6 0 16,-9 5 1-16,-4 5-2 15,-2 4 0-15,-2 0-3 16,1-9-10-16,11 3-65 0,1-7-3 16</inkml:trace>
  <inkml:trace contextRef="#ctx0" brushRef="#br0" timeOffset="15481.845">16734 13486 338 0,'0'0'8'0,"0"0"3"0,-3 5 2 16,3-5 2-16,0 10 0 16,0-10 1-16,12 16 0 15,0-6-1-15,13-1-7 16,2 1-2-16,10 1-2 0,6 3-1 16,7 1-1-16,6 1-2 15,8 1 2-15,3-1-1 16,3 0 1-16,6 2-1 15,4-1 1-15,0 1-1 16,0-1 1-16,3 0 0 0,-1 2-1 16,-3-2 1-16,-4 2 0 15,-3-4-1-15,-6-1 0 16,-4-2 0-16,-7 0-1 0,-9-4 1 16,-4-5 0-16,-9 1-1 15,-5-4 1-15,-6 0-1 16,-7-2-1-16,-6-6 0 15,-4-4 0-15,-5-2-1 0,-1-3 0 16,-8 0 0-16,-8-2 0 16,-6-3 1-16,-5 5 0 15,-3-2 1-15,-4 1 0 16,0-1 0-16,-2 6 1 16,4 0-1-16,3 3 1 0,11 3-1 15,2 2 0-15,8 5 0 16,9 0 0-16,2 8 1 15,11 2-1-15,12 6 1 16,6 1-1-16,10 2 0 0,8 3 1 16,5-2 0-16,5-2 0 15,-2 2-1-15,-2-3 1 16,-7-4 0-16,-9 3 0 16,-7-2 0-16,-12 1 0 0,-10 2 1 15,-10 3-1-15,-9 3 1 16,-9 3-1-16,-4 2 0 15,-8 4 0-15,-2 2-1 0,1 3-2 16,-2-3-1-16,1-2-5 16,-1-3-14-16,0-6-56 15,9-1-4-15</inkml:trace>
  <inkml:trace contextRef="#ctx0" brushRef="#br0" timeOffset="17534.8063">20818 13740 381 0,'0'0'7'0,"0"0"2"0,0 0 3 16,0 0 1-16,0 0 0 15,-11 0 2-15,11 0 0 16,-10 0 1-16,10 0-6 16,-13-3-2-16,4-1-3 0,-3 1-1 15,-3-2-1-15,1-2-3 16,-4 4 0-16,-5 1 0 16,3 2 0-16,-2 1 0 15,-5 6 0-15,4 5 0 16,-6 7 0-16,6 5 0 0,1 7 0 15,1 8 0-15,7 7 0 16,6 8 0-16,7 2 0 16,3 0 0-16,14-4 0 0,8-3 0 15,8-8 0-15,8-11 0 16,3-12 0-16,3-9 0 16,-4-9 0-16,2-3 0 15,-9-8 0-15,-6 0 0 0,-12-4 0 16,-9 0 0-16,-8 5 0 15,-5 0 0-15,-9 3 0 16,-6 0 0-16,1 5 0 16,2 2 0-16,6 0 0 15,11 0 0-15,0 0 0 0,11 0 0 16,11 0 0-16,11-8 0 16,2-6 0-16,8 3-6 15,1-5-75-15,-2-3-2 0</inkml:trace>
  <inkml:trace contextRef="#ctx0" brushRef="#br0" timeOffset="18691.4803">20692 13159 300 0,'0'0'10'16,"0"0"4"-16,0 0 3 16,0-11 1-16,0 11 3 15,0-10 2-15,0 10-1 16,-6-15 2-16,-3 10-9 0,-4 0-3 15,-1 3-3-15,-4 2-2 16,-2 3-1-16,-4 8-1 16,-1 9-1-16,-1 6 0 0,2 8-4 15,2 3 0-15,7 1 0 16,3 5 0-16,12-3 0 16,3-5 0-16,13-5 0 15,6-6 0-15,12-11 0 0,6-7 0 16,6-3 0-16,-1-10-37 15,1-3-43-15,0-3-4 16</inkml:trace>
  <inkml:trace contextRef="#ctx0" brushRef="#br0" timeOffset="19205.6083">19613 13341 343 0,'0'0'5'0,"0"0"4"16,5 2 3-16,6-2 2 16,8 0 0-16,7 0 0 15,7 0 1-15,10 0 0 0,10 0-4 16,8 0-5-16,-3 0-6 15,9 0-13-15,-12 3-38 16,8-1-25-16,-8 5-1 16</inkml:trace>
  <inkml:trace contextRef="#ctx0" brushRef="#br0" timeOffset="19639.6474">19494 14087 352 0,'0'0'9'15,"7"3"3"-15,9-2 2 0,2 1 0 16,9-2 1-16,14 3 0 16,8-3 1-16,10 2 0 15,8-2-9-15,8-7-1 16,9 2-5-16,3-7-8 0,5-17-54 16,2 12-16-16</inkml:trace>
  <inkml:trace contextRef="#ctx0" brushRef="#br0" timeOffset="20086.6181">20901 13205 410 0,'0'0'3'0,"0"0"2"0,0 0 1 16,11 0 1-16,7 0 1 15,1 0 1-15,15 0 1 16,10 0 1-16,12 0-3 15,6 0-3-15,12 3-7 0,0-3-21 16,-6 2-51-16,11 9-5 16</inkml:trace>
  <inkml:trace contextRef="#ctx0" brushRef="#br0" timeOffset="20489.1484">21152 14002 397 0,'0'0'4'0,"0"0"2"16,0 0 1-16,14 8 3 15,-1-3 1-15,8-4 0 16,10 4 2-16,9-5 1 15,9 0-4-15,11 0-2 16,6-6-1-16,13-2-4 16,-4-5-3-16,6 3-11 0,-10 6-49 15,0-10-21-15,-6 5 0 16</inkml:trace>
  <inkml:trace contextRef="#ctx0" brushRef="#br0" timeOffset="24101.9144">20108 11710 151 0,'0'0'11'0,"0"0"6"16,0 0 8-16,0 0 4 16,0 0 4-16,2-9 3 0,-2 9 0 15,0 0 3-15,0 0-8 16,1-8-6-16,-1 8-6 16,0 0-4-16,0 5-3 15,0 9-3-15,3 11-2 0,3 9-2 16,2 5-1-16,3 8-1 15,2 1 1-15,5 1-4 16,4-4 0-16,-1-12 0 0,4-12 0 16,-2-18 0-16,1-8 0 15,-1-20 0-15,-1-8 0 16,-8-13 0-16,0 0-4 16,-5-4 1-16,-4 6 1 0,-2 8 1 15,-2 8 0-15,-1 14 2 16,0 14 1-16,1 19 1 15,6 18 0-15,3 6-1 16,4 5-2-16,5 2 0 16,5 4-6-16,1-12-71 0,5-3-4 15</inkml:trace>
  <inkml:trace contextRef="#ctx0" brushRef="#br0" timeOffset="24950.1761">20218 12380 206 0,'0'0'14'16,"0"0"9"-16,-6 0 4 16,6 0 3-16,0 0 1 0,-5 10 0 15,5-10 4-15,-3 21-2 16,6-4-11-16,-1 10-8 16,3 0-4-16,-5 7-2 15,5 1-2-15,-2 2-1 0,-1-4-1 16,0-5-1-16,-1-5-1 15,1-11-1-15,-2-12 0 16,0 0-1-16,14-20-1 16,-10-12-1-16,4-7 0 0,1-4 0 15,2-6 0-15,-2 3 1 16,4 2-1-16,2 11 0 16,3 11 2-16,0 16 1 15,6 6 0-15,3 18 1 0,-3 11 0 16,1 5-1-16,-3 3-3 15,5 8-23-15,-5-4-52 16,-6-2-3-16</inkml:trace>
  <inkml:trace contextRef="#ctx0" brushRef="#br0" timeOffset="25277.8798">20191 12613 424 0,'0'0'4'0,"0"0"1"16,5 2 2-16,6-2 1 15,3 0-1-15,7 0 1 0,7-6 0 16,6-1 0-16,6-4-5 16,4-5-12-16,5-16-60 15,0 13-8-15</inkml:trace>
  <inkml:trace contextRef="#ctx0" brushRef="#br0" timeOffset="25735.8883">19361 11980 376 0,'0'0'4'16,"0"0"2"-16,0 0 3 15,0-5 0-15,0 5 1 16,17-9 1-16,-3 5 0 15,8-1 0-15,7 5-2 0,6-1-4 16,13 1-1-16,4 0-3 16,6 6-5-16,3-4-15 15,-4-2-55-15,7 2-2 16</inkml:trace>
  <inkml:trace contextRef="#ctx0" brushRef="#br0" timeOffset="26181.0935">19473 12584 388 0,'0'0'5'0,"0"0"2"15,12 7 2-15,2-4 0 16,13 3 0-16,5 1 2 0,14-1-2 16,9 4 1-16,8-4-5 15,7-5-3-15,7 1-11 16,-9 3-42-16,6-8-24 15,-7-5-2-15</inkml:trace>
  <inkml:trace contextRef="#ctx0" brushRef="#br0" timeOffset="26708.7394">20634 11759 299 0,'0'0'8'15,"0"0"4"-15,0 0 3 16,0 0 3-16,0 12 2 0,0-12 2 16,22 5 0-16,3-1 1 15,9-2-6-15,14 1-5 16,12-3-2-16,12 2-4 15,10-1-2-15,10 3-11 16,-6 13-49-16,10-14-23 0,-8 8 0 16</inkml:trace>
  <inkml:trace contextRef="#ctx0" brushRef="#br0" timeOffset="27239.1924">20630 12500 319 0,'0'0'8'16,"0"0"3"-16,5 3 3 15,8-3 4-15,3 1 1 0,11-1 1 16,14 1 2-16,7-1 0 15,13 0-6-15,10 0-4 16,5-4-4-16,3 0-2 16,4-2-5-16,-5 0-9 0,-11-4-27 15,0 3-43-15,-10 4-1 16</inkml:trace>
  <inkml:trace contextRef="#ctx0" brushRef="#br0" timeOffset="33297.6285">21573 10414 386 0,'0'0'7'16,"0"0"3"-16,0 0 1 15,0 0 2-15,0 0-1 16,0 0 2-16,0 0 0 0,-10 4 2 15,10-4-6-15,0 0-2 16,-8-5-1-16,8 5-4 16,-10-5-3-16,0 5 0 15,0 0 0-15,-2 0 0 0,-4 0 0 16,4 3 0-16,-5 4 0 16,2-2 0-16,-1 2 0 15,-2 5 0-15,-1 0 0 0,0 9 0 16,0 2 0-16,-2 8 0 15,3 8 0-15,0 10 0 16,3 9 0-16,5 10 0 16,6 3 0-16,6-3 0 0,12-1 0 15,10-10 0-15,10-12 0 16,8-15 0-16,1-18 0 16,8-12 0-16,-5-12 0 15,2-9 0-15,-10-4 0 16,-6-4 0-16,-13 0 0 0,-5 5 0 15,-11 5 0-15,-6 4 0 16,-11 7 0-16,-3 4 0 16,-3 4 0-16,1 4 0 15,3 4 0-15,16-8 0 0,-9 12 0 16,17-9 0-16,10-3 0 16,14-8 0-16,4-11 0 15,9 1 0-15,-1-9-9 0,-8 4-74 16,6-1-2-16</inkml:trace>
  <inkml:trace contextRef="#ctx0" brushRef="#br0" timeOffset="34305.2576">21559 10330 313 0,'0'0'10'15,"0"0"4"-15,-14 6 4 16,0 12 4-16,1 13 1 0,-9 14 2 15,5 15 1-15,-4 13 0 16,1 12-7-16,7-1-4 16,0-2-15-16,9-11 0 15,2-16 0-15,5-19 0 0,7-23 0 16,3-17 0-16,1-26 0 16,3-14 0-16,-3-14 0 15,-2-9 0-15,-7-1 0 16,-4 2 0-16,-1 10 0 0,-10 13 0 15,-6 21 0-15,-2 19 0 16,-2 24 0-16,-1 24 0 16,5 25 0-16,0 8 0 15,5-1 0-15,5 1 0 0,6-11 0 16,8-16 0-16,9-20 0 16,9-25 0-16,3-19 0 15,5-25 0-15,2-14 0 16,-3-15 0-16,-5-5 0 0,-4-3 0 15,-6 9 0-15,-6 14 0 16,-4 12 0-16,-4 24 0 16,1 20 0-16,2 28 0 15,3 23 0-15,-1 8 0 0,4 7 0 16,3-5 0-16,4-8 0 16,2-9 0-16,-3-22 0 15,2-15 0-15,-4-14 0 16,2-12 0-16,1-12-82 0,-12-3-4 15</inkml:trace>
  <inkml:trace contextRef="#ctx0" brushRef="#br0" timeOffset="35194.2236">22263 11165 436 0,'0'0'5'0,"0"0"2"16,0 0 2-16,0 0 2 15,0 0 2-15,0 0 0 0,0 0 2 16,-13-10-13-16,13 10-2 16,-15-10 0-16,4 7 0 15,-1 3 0-15,-5 0 0 16,1 0 0-16,-1 0 0 15,-1 9 0-15,-3 4 0 0,0 3 0 16,-1 9 0-16,1 8 0 16,4 9 0-16,0 6 0 15,4 9 0-15,4 2 0 0,5 2 0 16,6-1 0-16,11-4 0 16,9-9 0-16,6-11 0 15,10-14 0-15,4-11 0 16,6-9 0-16,4-7 0 0,9-7 0 15,-5-12-77-15,-2-1-12 16</inkml:trace>
  <inkml:trace contextRef="#ctx0" brushRef="#br0" timeOffset="36297.7862">22509 11333 338 0,'0'0'7'0,"0"0"2"15,0 0 3-15,0 0 1 16,-5 10 2-16,5-10-1 0,0 0 2 16,0 0 1-16,0 0-6 15,0 0-2-15,0 0-1 16,0 0-2-16,0 0 0 15,0 0-1-15,12 1-1 0,-4-1-1 16,3 0-1-16,4-4 0 16,3 0-1-16,3-2 0 15,6-2-1-15,2-3 1 0,3-3-1 16,2 3 0-16,-1-3 0 16,2 0 0-16,-3 3 0 15,-2-1 0-15,-4 0 0 16,-5 6 1-16,-5 0-1 15,-5 3 0-15,-1 0 1 0,-10 3-1 16,8-3 1-16,-8 3 0 16,0 0 1-16,0 0-1 15,0 0 0-15,0 0 0 16,-9-6 1-16,-2 2-2 0,-1 0 0 16,-5-4 0-16,-2 0 0 15,-3-3 0-15,-2 1 0 16,-1-2-2-16,-2 4 1 15,-1-1 1-15,0 5-1 0,4 3 1 16,4 1 0-16,2 0-1 16,6 0 0-16,12 0 0 15,0 0 0-15,0 0 0 0,12-9 0 16,14 1 0-16,2-3 1 16,7 0-1-16,2 0 1 15,2 3 0-15,0 1 0 16,-4 5 0-16,-2 2 0 0,-7 1 1 15,-3 9-1-15,-5 5 1 16,-6-1 0-16,-2 8-1 16,-6 5 2-16,-3 1-1 15,-1 3 0-15,-10 2 1 16,2 4-1-16,-5-1 1 0,-3 0-2 16,2-3 0-16,-2-5 0 15,5-2-8-15,-4-7-40 16,6-5-32-16,9-14-2 15</inkml:trace>
  <inkml:trace contextRef="#ctx0" brushRef="#br0" timeOffset="37013.3578">23124 10928 333 0,'0'0'11'16,"0"0"4"-16,0 0 4 15,-9 0 1-15,9 0 1 16,0 0 2-16,0 0 0 0,12-6 1 15,6-2-9-15,11-5-8 16,10-3-7-16,6-1 0 16,6-1 0-16,10 0 0 15,-2 0 0-15,3 2 0 16,-7-2 0-16,1 2-52 0,-10 9-31 16,-9 4-1-16</inkml:trace>
  <inkml:trace contextRef="#ctx0" brushRef="#br0" timeOffset="37308.8281">23490 10880 410 0,'0'0'8'16,"-9"13"2"-16,6 1 3 15,3 10 1-15,0 0 1 16,-1 13 1-16,5 1 0 0,4 8-7 16,8-1-9-16,-2-3 0 15,7-3 0-15,-5-6 0 16,7-2 0-16,3-11-83 15,-5-5-1-15</inkml:trace>
  <inkml:trace contextRef="#ctx0" brushRef="#br0" timeOffset="38451.8646">22120 12368 424 0,'0'0'4'0,"0"0"2"15,0 0 1-15,0 12 1 16,0-12 1-16,7 15 1 16,0-6 0-16,3 6 1 0,2 0-4 15,2 3-1-15,0 3 0 16,4 4-3-16,-4-2-3 15,2-1 0-15,-2 1 0 0,-1-5 0 16,-3-3 0-16,-3-5 0 16,-7-10 0-16,10 0 0 15,-10-12 0-15,0-11 0 16,-3-11 0-16,0-2 0 0,0-6 0 16,2-1 0-16,1 2 0 15,3 7 0-15,8 11 0 16,3 12 0-16,6 11 0 15,3 12 0-15,-1 10 0 0,1 2 0 16,-1 1 0-16,-2-4 0 16,-5-6 0-16,-2-11 0 15,-4-4 0-15,-4-10 0 16,1-8 0-16,2-2 0 16,0 3 0-16,1 0 0 0,4 7 0 15,1 5 0-15,4 5 0 16,-2 5 0-16,3 7 0 15,2 1 0-15,-7-5-14 0,3-2-65 16,-2-1-2-16</inkml:trace>
  <inkml:trace contextRef="#ctx0" brushRef="#br0" timeOffset="38731.206">22715 12147 462 0,'0'0'5'15,"8"16"1"-15,-1 4 1 16,3 3 0-16,3 1 1 0,2 2 0 16,5-2 0-16,3-1-8 15,0-13 0-15,0-6 0 16,-2-11 0-16,-2-10 0 0,-5-1 0 16,-2-6 0-16,-4 3 0 15,-1 2 0-15,0 9 0 16,-7 10 0-16,15 0 0 15,-7 8 0-15,6 8 0 16,0 4 0-16,3-5 0 0,-1 1 0 16,-2-12-22-16,-2-4-58 15,-1-1-4-15</inkml:trace>
  <inkml:trace contextRef="#ctx0" brushRef="#br0" timeOffset="38894.7014">23064 11872 442 0,'4'7'6'16,"1"11"3"-16,5 11 1 16,2 9 1-16,8 6 0 0,1 6 1 15,4 6-2-15,3 1-10 16,-1-10 0-16,0-1 0 16,-11-7-79-16,2-14-3 15</inkml:trace>
  <inkml:trace contextRef="#ctx0" brushRef="#br0" timeOffset="39047.924">23071 12155 485 0,'0'0'4'0,"0"0"0"0,0 0 2 16,0 0 0-16,7-9 0 16,9 2-6-16,8-3 0 15,13-8 0-15,12 1 0 0,11-5-79 16,2-3-4-16</inkml:trace>
  <inkml:trace contextRef="#ctx0" brushRef="#br0" timeOffset="39706.9768">23527 12043 446 0,'0'0'4'16,"0"0"1"-16,0 0 2 15,0 0 1-15,3-9 1 16,-3 9 0-16,2-12 2 0,-2 12 1 16,1-14-12-16,-1 14 0 15,-3-10 0-15,3 10 0 16,-9-11 0-16,9 11 0 0,-9-7 0 15,9 7 0-15,-13-11 0 16,13 11 0-16,-10-10 0 16,10 10 0-16,-8-12 0 15,8 12 0-15,-9-5 0 0,9 5 0 16,0 0 0-16,-11-5 0 16,11 5 0-16,0 0 0 15,-10 5 0-15,4 4 0 16,2 4 0-16,-3 2 0 0,3 5 0 15,1 3 0-15,0 1 0 16,1-2 0-16,1-1 0 16,1-4 0-16,6-9 0 15,2-6 0-15,6-2 0 16,2-10 0-16,8-4 0 0,2 2 0 16,3 3 0-16,-1 6 0 15,-2 3 0-15,0 0 0 16,-2 8 0-16,-8 2 0 0,-3-2-8 15,-4-1-12-15,-9-7-43 16,1-7-18-16,-1-13-3 16</inkml:trace>
  <inkml:trace contextRef="#ctx0" brushRef="#br0" timeOffset="39855.9898">23677 11684 454 0,'2'12'6'0,"2"5"3"16,5 13 1-16,7 9 1 15,1 4 0-15,6 4-1 0,3 4-10 16,4 2 0-16,-2-12 0 16,0-3 0-16,-10-8-73 15,-1-12-11-15</inkml:trace>
  <inkml:trace contextRef="#ctx0" brushRef="#br0" timeOffset="40038.4782">23660 11999 480 0,'0'0'5'0,"-11"4"1"16,11-4 0-16,0 0 1 15,0 0 0-15,8-1-7 16,11-8 0-16,6-4 0 16,14-3 0-16,0-6 0 0,12 1-40 15,-3-2-41-15,-4 7-3 16</inkml:trace>
  <inkml:trace contextRef="#ctx0" brushRef="#br0" timeOffset="40141.6402">24084 11969 394 0,'0'0'0'0,"0"0"0"16,0-5-6-16,-1-9-20 16,-4-7-33-16,0-3-10 15</inkml:trace>
  <inkml:trace contextRef="#ctx0" brushRef="#br0" timeOffset="40471.8638">23962 11715 435 0,'0'0'6'0,"0"0"3"0,0 0 0 16,-11 16 1-16,9-7 0 16,2 5 0-16,0 0 1 15,0 1 0-15,8 2-11 0,7-5 0 16,5-1 0-16,2-5-2 16,4-1-2-16,-1 0 0 15,2-5 1-15,-2 1 0 16,-3-1 1-16,-6 0 2 0,2 0 1 15,-5 0 2-15,0 0 0 16,-2-6 0-16,0-5-1 16,-1-2-2-16,0-5-2 0,-3-6-1 15,-2-7-1-15,-5 1 0 16,-1-1 2-16,-10 10 2 16,-4 1 1-16,-5 14 1 15,-5 3 3-15,3 6 0 16,2 11 1-16,1 7-4 0,8 1-2 15,4-1 0-15,7-2 0 16,7-8-13-16,7-2-32 16,2-4-35-16,1-2-3 15</inkml:trace>
  <inkml:trace contextRef="#ctx0" brushRef="#br0" timeOffset="40674.3704">24322 11787 400 0,'0'0'4'0,"2"-5"1"16,0-9 1-16,0-6 0 16,4-3 1-16,0-4 1 15,4 0 3-15,-1 3 2 0,0 3-3 16,3 10-1-16,3 9 1 16,-4 7-1-16,5 10-1 15,3 9-5-15,0-5-21 16,4 6-60-16,-2 0-3 15</inkml:trace>
  <inkml:trace contextRef="#ctx0" brushRef="#br0" timeOffset="41662.1258">22390 13080 424 0,'0'0'6'16,"0"0"3"-16,0 0 2 15,-13-11 2-15,13 11 1 16,-20-6 1-16,7 6 1 15,-4 6-13-15,-5 14-3 0,2 10 0 16,-1 16 0-16,0 14 0 16,3 15 0-16,6 7 0 15,6 2 0-15,6 4 0 16,11-8 0-16,13-10 0 0,8-15 0 16,14-13 0-16,5-24 0 15,9-8-51-15,3-10-37 16</inkml:trace>
  <inkml:trace contextRef="#ctx0" brushRef="#br0" timeOffset="43485.3343">22761 13234 410 0,'0'0'6'0,"0"0"4"16,0 0 0-16,0 0 3 15,0 0-1-15,0 0 2 0,0 0 1 16,0 0 1-16,0 0-11 16,-6 3-5-16,6-3 0 15,-12 0 0-15,12 0 0 16,-10-5 0-16,10 5 0 0,-14-2 0 15,5 1 0-15,9 1 0 16,-12 0 0-16,12 0 0 16,-14 8 0-16,14-8 0 0,-11 8 0 15,11-8 0-15,-15 16 0 16,15-16 0-16,-13 17 0 16,4-6 0-16,-3 2 0 15,5 1 0-15,-6 3 0 16,0 0 0-16,2 5 0 0,-5 0 0 15,6 2 0-15,-3 5 0 16,3-4 0-16,2 6 0 16,5-4 0-16,3 2 0 15,3-3 0-15,9 0 0 0,7-8 0 16,4-4 0-16,6-2 0 16,6-9 0-16,1-3 0 15,-1-10 0-15,1-2 0 16,-4-3 0-16,-5-4 0 0,-6 2 0 15,-6 3 0-15,-8 1 0 16,-6 4 0-16,-1-1 0 16,0 10 0-16,-17-9 0 15,3 6 0-15,0 3 0 0,2 0 0 16,-2-2 0-16,6 2 0 16,-1 0 0-16,9 0 0 15,-10 0 0-15,10 0 0 16,0 0 0-16,12-3 0 0,1 0 0 15,3 0 0-15,3-3 0 16,0-1 0-16,6-2 0 16,-3-2 0-16,2-2 0 15,8-3-82-15,-12-2-2 0</inkml:trace>
  <inkml:trace contextRef="#ctx0" brushRef="#br0" timeOffset="44649.6735">23130 13280 398 0,'0'0'6'0,"0"0"1"16,0 0 0-16,0 0 2 15,0 0 2-15,0 0-1 16,0 0 2-16,0-9 0 0,6 4-5 15,9 0-1-15,4-2 0 16,4-1-2-16,6-1-1 16,3-1 0-16,1-3-2 0,5-1 0 15,-1-2-1-15,-4 0-1 16,-2 0 0-16,-6 2 0 16,-3 1 0-16,-7 2 0 15,-6 0 1-15,-9 11 0 0,0-14-1 16,0 14 1-16,-13-13-1 15,-1 6-1-15,-4-2 0 16,-5 4-1-16,0-3 2 16,3 4-1-16,-5 4 0 15,3 3 2-15,0 4 1 0,5 5 0 16,3 0 1-16,8 0-1 16,6-2 0-16,0-10-1 15,20 12 1-15,0-12 0 16,10-3-1-16,4-4 0 0,4 1 0 15,0 0 0-15,-4 1 2 16,1 5 0-16,-9 8 1 16,-7 8 0-16,-10 6 1 0,-7 3 1 15,-2 4-5-15,-10 1 0 16,-2 1 0-16,-4-7 0 16,4-1-13-16,-1-3-66 15,13-20-3-15</inkml:trace>
  <inkml:trace contextRef="#ctx0" brushRef="#br0" timeOffset="45027.7426">23823 13213 423 0,'0'0'7'0,"0"0"1"16,-12 0 0-16,12 0 1 16,-7-8 0-16,0-7 0 15,1-8 0-15,-1-9 0 16,2-6-6-16,4-8-3 0,0-3 0 15,1 1 0-15,1 4 1 16,7 10 1-16,3 6 1 16,3 18-1-16,7 10 3 15,0 9-1-15,2 15-4 0,5 6 0 16,2 6 0-16,-1 0 0 16,2 5 0-16,-6-5-73 15,-2-6-11-15</inkml:trace>
  <inkml:trace contextRef="#ctx0" brushRef="#br0" timeOffset="45444.1199">23773 13055 378 0,'0'0'6'0,"0"0"1"16,0 0 2-16,-12 3 1 15,12-3 2-15,0 0 1 0,-11 5 0 16,11-5 2-16,0 0-4 16,11 9-2-16,1-9-1 15,8 0-3-15,3 0 0 16,2 0-2-16,4-9-5 0,7 1-19 15,8-4-56-15,-15-3-2 16</inkml:trace>
  <inkml:trace contextRef="#ctx0" brushRef="#br0" timeOffset="45841.9709">23825 12671 381 0,'0'0'3'0,"0"0"0"16,10 0 2-16,4-2 1 16,5 1 1-16,10 1 3 15,6 0 2-15,10 3 1 16,4 10 1-16,6 3-2 0,3 6 0 16,-2 8-1-16,-1 7 0 15,-5 7-3-15,-6 4-5 16,-11 8-3-16,-11 4 0 15,-9 6 0-15,-13 1 0 0,-3 5 0 16,-16-8 0-16,6-13-71 16,-9 9-12-16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39BD6-7D48-AC49-99A9-2EF6C95D4385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6077E-E9E3-464E-8536-4DC9844BE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426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3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that telomerase is a protein-RNA complex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981B7-9FB0-8447-AC09-92BAD30819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7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981B7-9FB0-8447-AC09-92BAD30819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Note which of</a:t>
            </a:r>
            <a:r>
              <a:rPr lang="en-US" baseline="0" smtClean="0"/>
              <a:t> these lead to point mutations, which lead to replication fork stalling, strand breaks,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981B7-9FB0-8447-AC09-92BAD30819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46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Note which of</a:t>
            </a:r>
            <a:r>
              <a:rPr lang="en-US" baseline="0" smtClean="0"/>
              <a:t> these lead to point mutations, which lead to replication fork stalling, strand breaks,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981B7-9FB0-8447-AC09-92BAD30819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13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Mistakes/damage produce two outcomes: high-fidelity</a:t>
            </a:r>
            <a:r>
              <a:rPr lang="en-US" baseline="0" dirty="0" smtClean="0"/>
              <a:t> repair or no repair/low fidelity repair. Latter leads to mutations or cell death.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981B7-9FB0-8447-AC09-92BAD30819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28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Note which of</a:t>
            </a:r>
            <a:r>
              <a:rPr lang="en-US" baseline="0" smtClean="0"/>
              <a:t> these lead to point mutations, which lead to replication fork stalling, strand breaks,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981B7-9FB0-8447-AC09-92BAD30819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5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Homology-directed repair can efficiently insert new DNA sequences in CRISPR-Cas9 genome editing. Why is this true, when homology-directed gene replacement as shown below is prohibitively inefficient in most eukaryotes?</a:t>
            </a:r>
          </a:p>
          <a:p>
            <a:r>
              <a:rPr lang="en-US" smtClean="0"/>
              <a:t>https://www.polleverywhere.com/multiple_choice_polls/KZccWXt471fMvZo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1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 early step in several methods of measuring gene expression is…</a:t>
            </a:r>
          </a:p>
          <a:p>
            <a:r>
              <a:rPr lang="en-US" smtClean="0"/>
              <a:t>https://www.polleverywhere.com/multiple_choice_polls/IYjkceNLdo2q6Dc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4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Homology-directed repair can efficiently insert new DNA sequences in CRISPR-Cas9 genome editing. Why is this true, when homology-directed gene replacement as shown below is prohibitively inefficient in most eukaryotes?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41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An early step in several methods of measuring gene expression is…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27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Each spot on a microarray slide represents:</a:t>
            </a:r>
          </a:p>
          <a:p>
            <a:r>
              <a:rPr lang="en-US" smtClean="0"/>
              <a:t>https://www.polleverywhere.com/multiple_choice_polls/CqHGhfYRXzQuXnp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89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Each spot on a microarray slide represents: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15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In which step(s) do Illumina genomic DNA sequencing and RNAseq differ?</a:t>
            </a:r>
          </a:p>
          <a:p>
            <a:r>
              <a:rPr lang="en-US" smtClean="0"/>
              <a:t>https://www.polleverywhere.com/multiple_choice_polls/dnpwaOVmv9KmUFB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9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In which step(s) do Illumina genomic DNA sequencing and RNAseq differ?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75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174D-5BCC-7846-B0FE-F44A6F07585B}" type="datetime1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75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8B5D4-CEE9-5043-B90E-CD25EC42D41C}" type="datetime1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6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1310-C7DD-E44F-BFCD-BE227E7E08BB}" type="datetime1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1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7983D-1AA8-BE4C-9D44-25B8D6EB22E4}" type="datetime1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9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CF42-C62B-5046-8D80-1F56F047EDFB}" type="datetime1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28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2CCE2-BA7E-0948-BB04-AF26474543CD}" type="datetime1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9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0C8A-3474-CE46-8673-DCC21115BE0A}" type="datetime1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9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15AF-AC05-7C41-A168-A3E87CE7BA2C}" type="datetime1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8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C161-582B-474B-AE6C-934162E0DF59}" type="datetime1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5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3180-A696-504F-8F2B-DFC011191E39}" type="datetime1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8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19BBC-4183-E948-B19B-1CA25BE3B5E7}" type="datetime1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78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7D64C-FA59-C94C-97C8-2B1576B62C76}" type="datetime1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1.xml"/><Relationship Id="rId3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customXml" Target="../ink/ink2.xml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3.tmp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.tmp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5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6.tmp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7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8.tmp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86008" y="210532"/>
            <a:ext cx="8191680" cy="613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BB2950 Day 16: Monday 11-20-17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40496" y="909436"/>
            <a:ext cx="802568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 smtClean="0"/>
              <a:t>Learning objectives:</a:t>
            </a:r>
            <a:endParaRPr lang="en-US" sz="2400" dirty="0" smtClean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Explain </a:t>
            </a:r>
            <a:r>
              <a:rPr lang="en-US" sz="2400" dirty="0"/>
              <a:t>why </a:t>
            </a:r>
            <a:r>
              <a:rPr lang="en-US" sz="2400" dirty="0" smtClean="0"/>
              <a:t>telomeres </a:t>
            </a:r>
            <a:r>
              <a:rPr lang="en-US" sz="2400" dirty="0"/>
              <a:t>shorten during DNA replication, and how telomerase prevents this</a:t>
            </a:r>
            <a:r>
              <a:rPr lang="en-US" sz="2400" dirty="0" smtClean="0"/>
              <a:t>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Explain how mismatches and damaged bases cause point mutations and other types of mutations.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Describe some of the common causes of mismatches and DNA damage</a:t>
            </a:r>
            <a:r>
              <a:rPr lang="en-US" sz="2400" dirty="0" smtClean="0"/>
              <a:t>.</a:t>
            </a:r>
            <a:r>
              <a:rPr lang="en-US" sz="2400" dirty="0"/>
              <a:t> </a:t>
            </a:r>
            <a:endParaRPr lang="en-US" sz="2400" dirty="0" smtClean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Describe </a:t>
            </a:r>
            <a:r>
              <a:rPr lang="en-US" sz="2400" dirty="0"/>
              <a:t>some of the common types of DNA damage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2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8472" y="283228"/>
            <a:ext cx="829832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Terminating replication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941294" y="1598706"/>
            <a:ext cx="71269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Circular prokaryotic chromosomes: replication forks collide and fall apart, gaps are filled in and nicks ligated together.</a:t>
            </a:r>
          </a:p>
          <a:p>
            <a:endParaRPr lang="en-US" sz="2400" dirty="0"/>
          </a:p>
          <a:p>
            <a:r>
              <a:rPr lang="en-US" sz="2400" dirty="0" smtClean="0"/>
              <a:t>Linear eukaryotic chromosomes: forks collide or run off ends. In some organisms and cell types, </a:t>
            </a:r>
            <a:r>
              <a:rPr lang="en-US" sz="2400" b="1" dirty="0" smtClean="0"/>
              <a:t>telomerase prevents shortening of the chromosomes due to incomplete lagging strand synthesis.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3173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8706" y="2465284"/>
            <a:ext cx="8531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5’ …</a:t>
            </a:r>
            <a:r>
              <a:rPr lang="en-US" cap="all" spc="300" dirty="0" err="1">
                <a:latin typeface="Lucida Console" charset="0"/>
                <a:ea typeface="Lucida Console" charset="0"/>
                <a:cs typeface="Lucida Console" charset="0"/>
              </a:rPr>
              <a:t>gtgagtatcgaaccgcgcgccaccgccgacctcgtcgacga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 3’</a:t>
            </a:r>
          </a:p>
          <a:p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3’ …</a:t>
            </a:r>
            <a:r>
              <a:rPr lang="en-US" spc="300" dirty="0">
                <a:latin typeface="Lucida Console" charset="0"/>
                <a:ea typeface="Lucida Console" charset="0"/>
                <a:cs typeface="Lucida Console" charset="0"/>
              </a:rPr>
              <a:t>CACTCATAGCTTGGCG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                                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5’</a:t>
            </a:r>
          </a:p>
          <a:p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472" y="283228"/>
            <a:ext cx="8298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Telomeres and telomerase: the problem with replicating the end of the lagging strand</a:t>
            </a: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33640" y="1633680"/>
              <a:ext cx="7878240" cy="2786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960" y="1620000"/>
                <a:ext cx="7907400" cy="281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307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 11-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91" y="225552"/>
            <a:ext cx="3463873" cy="68238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65601" y="283228"/>
            <a:ext cx="47751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Telomerase uses an RNA template to extend the ends of chromosomes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0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11-36 part 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29" y="302047"/>
            <a:ext cx="6672072" cy="640689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36880" y="134640"/>
              <a:ext cx="8535960" cy="2479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320" y="119520"/>
                <a:ext cx="8560440" cy="251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84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11-36 part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10" y="225551"/>
            <a:ext cx="5658712" cy="696813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9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8472" y="283228"/>
            <a:ext cx="829832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Key features of telomeres and telomerase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27324" y="1315756"/>
            <a:ext cx="7937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Telomerase doesn’t directly extend the lagging strand. It extends the </a:t>
            </a:r>
            <a:r>
              <a:rPr lang="en-US" sz="2400" dirty="0" smtClean="0"/>
              <a:t>strand that will be a template for lagging strand synthesis.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Telomerase is not active in most mammalian somatic cells.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Active in stem cells and most cancers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The ends of telomeres are coated in proteins most of the time. </a:t>
            </a:r>
            <a:r>
              <a:rPr lang="en-US" sz="2400" dirty="0" smtClean="0">
                <a:solidFill>
                  <a:srgbClr val="FF0000"/>
                </a:solidFill>
              </a:rPr>
              <a:t>WHY?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085200" y="4434480"/>
              <a:ext cx="5146560" cy="1057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8640" y="4420440"/>
                <a:ext cx="5179680" cy="10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892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15857"/>
            <a:ext cx="912386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DNA damage, mutations, and repair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1495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126272"/>
            <a:ext cx="912386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Polymerase errors can lead to mutations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61970" y="973327"/>
            <a:ext cx="78053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US" sz="2400" dirty="0"/>
              <a:t>Proofreading is </a:t>
            </a:r>
            <a:r>
              <a:rPr lang="en-US" sz="2400" dirty="0" smtClean="0"/>
              <a:t>imperfect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err="1" smtClean="0"/>
              <a:t>Misincorporated</a:t>
            </a:r>
            <a:r>
              <a:rPr lang="en-US" sz="2400" dirty="0" smtClean="0"/>
              <a:t> </a:t>
            </a:r>
            <a:r>
              <a:rPr lang="en-US" sz="2400" dirty="0" err="1" smtClean="0"/>
              <a:t>nts</a:t>
            </a:r>
            <a:r>
              <a:rPr lang="en-US" sz="2400" dirty="0" smtClean="0"/>
              <a:t> can lead to </a:t>
            </a:r>
            <a:r>
              <a:rPr lang="en-US" sz="2400" b="1" dirty="0" smtClean="0"/>
              <a:t>point mutations</a:t>
            </a:r>
            <a:endParaRPr lang="en-US" sz="2400" b="1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85560" y="1777320"/>
              <a:ext cx="7835400" cy="4218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880" y="1762200"/>
                <a:ext cx="7861680" cy="425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409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126272"/>
            <a:ext cx="912386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Polymerase errors can lead to mutations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49778" y="863599"/>
            <a:ext cx="7805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Polymerase slippage can lead to </a:t>
            </a:r>
            <a:r>
              <a:rPr lang="en-US" sz="2400" b="1" dirty="0" err="1" smtClean="0"/>
              <a:t>indels</a:t>
            </a:r>
            <a:r>
              <a:rPr lang="en-US" sz="2400" dirty="0" smtClean="0"/>
              <a:t> (insertions/deletions)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78" y="2502647"/>
            <a:ext cx="4181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600" dirty="0" smtClean="0">
                <a:latin typeface="Courier"/>
                <a:cs typeface="Courier"/>
              </a:rPr>
              <a:t>5’GCAAAATT…3’</a:t>
            </a:r>
          </a:p>
          <a:p>
            <a:r>
              <a:rPr lang="en-US" sz="2000" spc="600" dirty="0" smtClean="0">
                <a:latin typeface="Courier"/>
                <a:cs typeface="Courier"/>
              </a:rPr>
              <a:t>3’CGTTTTAA…5’</a:t>
            </a:r>
            <a:endParaRPr lang="en-US" sz="2000" spc="600" dirty="0">
              <a:latin typeface="Courier"/>
              <a:cs typeface="Courier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46840" y="1417680"/>
              <a:ext cx="8222760" cy="4900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720" y="1403280"/>
                <a:ext cx="8250120" cy="493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68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35" y="1326601"/>
            <a:ext cx="6925418" cy="4239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4919" y="6386949"/>
            <a:ext cx="67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Zhou et al. </a:t>
            </a:r>
            <a:r>
              <a:rPr lang="en-US" sz="1600" dirty="0"/>
              <a:t>(2014). </a:t>
            </a:r>
            <a:r>
              <a:rPr lang="en-US" sz="1600" i="1" dirty="0" smtClean="0"/>
              <a:t>FEMS </a:t>
            </a:r>
            <a:r>
              <a:rPr lang="en-US" sz="1600" i="1" dirty="0"/>
              <a:t>Microbiology Reviews</a:t>
            </a:r>
            <a:r>
              <a:rPr lang="en-US" sz="1600" dirty="0"/>
              <a:t>, </a:t>
            </a:r>
            <a:r>
              <a:rPr lang="en-US" sz="1600" i="1" dirty="0"/>
              <a:t>38</a:t>
            </a:r>
            <a:r>
              <a:rPr lang="en-US" sz="1600" dirty="0"/>
              <a:t>(1), 119–141.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179"/>
            <a:ext cx="912386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Polymerase slippage at repeat tracts leads to insertions and deletions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1312" y="5263027"/>
            <a:ext cx="50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Example: trinucleotide repeat expansion causes Huntington’s disease.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92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2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2_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49423"/>
            <a:ext cx="8534400" cy="235915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85245" y="27391"/>
            <a:ext cx="8574157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Trinucleotide</a:t>
            </a:r>
            <a:r>
              <a:rPr lang="en-US" sz="3200" dirty="0" smtClean="0"/>
              <a:t> repeat expansion occurs in multiples of 3 </a:t>
            </a:r>
            <a:r>
              <a:rPr lang="en-US" sz="3200" dirty="0" err="1" smtClean="0"/>
              <a:t>nts</a:t>
            </a:r>
            <a:r>
              <a:rPr lang="en-US" sz="3200" dirty="0" smtClean="0"/>
              <a:t> and does NOT affect the reading frame</a:t>
            </a:r>
          </a:p>
        </p:txBody>
      </p:sp>
    </p:spTree>
    <p:extLst>
      <p:ext uri="{BB962C8B-B14F-4D97-AF65-F5344CB8AC3E}">
        <p14:creationId xmlns:p14="http://schemas.microsoft.com/office/powerpoint/2010/main" val="203964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199424"/>
            <a:ext cx="912386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Polymerase errors and DNA damage only cause mutations when they are </a:t>
            </a:r>
            <a:r>
              <a:rPr lang="en-US" sz="3600" smtClean="0"/>
              <a:t>not repaired correctly</a:t>
            </a: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43840" y="1517760"/>
              <a:ext cx="6143400" cy="3160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1600" y="1503360"/>
                <a:ext cx="6171480" cy="319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474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126272"/>
            <a:ext cx="912386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Some common causes of mismatches and DNA damage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659261" y="1471595"/>
            <a:ext cx="780534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Polymerase errors 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Spontaneous hydrolysis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Cytosine deamination</a:t>
            </a:r>
          </a:p>
          <a:p>
            <a:pPr marL="742950" lvl="1" indent="-285750"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Loss of base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075560" y="1881720"/>
              <a:ext cx="2464200" cy="629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3320" y="1865520"/>
                <a:ext cx="2488680" cy="65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91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2_08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150" y="1588602"/>
            <a:ext cx="6513514" cy="30427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8308" y="156874"/>
            <a:ext cx="884372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Spontaneous deamination converts cytosine into uracil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530056" y="5033534"/>
            <a:ext cx="6150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What will happen during DNA replication if the uracil is left in the DNA?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C330-4294-0B49-B868-9D46BEA69EBD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411720" y="3718800"/>
              <a:ext cx="5410080" cy="1414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8040" y="3706920"/>
                <a:ext cx="5435280" cy="144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26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1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57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1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4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81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6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496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ASPOLLED" val="739C92470F004310A79BA862A6942BE8"/>
  <p:tag name="TPVERSION" val="5"/>
  <p:tag name="TPFULLVERSION" val="5.3.1.3337"/>
  <p:tag name="PPTVERSION" val="15"/>
  <p:tag name="TPOS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4eae290-ecd0-4d33-aff4-b9ebedd6ab2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e310988-2084-4511-8fa4-2e84408d7d5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d2b0dbb1-5af3-4209-b38a-c4b1be7d703b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554ab429-4fb4-487b-9eed-a1feb3d5877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24289d1-2e0e-4f92-91a8-bd8e905b795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992ae696-f9c7-4275-a2c4-cc3e27eb757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2ec5b223-0e5f-4055-8c69-a0eccb5ffe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45768714-c6d4-450d-b854-1eff9b451f0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28787</TotalTime>
  <Words>560</Words>
  <Application>Microsoft Macintosh PowerPoint</Application>
  <PresentationFormat>On-screen Show (4:3)</PresentationFormat>
  <Paragraphs>96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Courier</vt:lpstr>
      <vt:lpstr>Lucida Console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School of Public Health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Scarlet Shell</dc:creator>
  <cp:lastModifiedBy>Shell, Scarlet</cp:lastModifiedBy>
  <cp:revision>241</cp:revision>
  <dcterms:created xsi:type="dcterms:W3CDTF">2016-10-14T18:06:27Z</dcterms:created>
  <dcterms:modified xsi:type="dcterms:W3CDTF">2017-11-20T16:25:46Z</dcterms:modified>
</cp:coreProperties>
</file>